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embedTrueTypeFonts="1" saveSubsetFonts="1">
  <p:sldMasterIdLst>
    <p:sldMasterId id="2147483684" r:id="rId4"/>
  </p:sldMasterIdLst>
  <p:notesMasterIdLst>
    <p:notesMasterId r:id="rId17"/>
  </p:notesMasterIdLst>
  <p:sldIdLst>
    <p:sldId id="256" r:id="rId5"/>
    <p:sldId id="321" r:id="rId6"/>
    <p:sldId id="324" r:id="rId7"/>
    <p:sldId id="299" r:id="rId8"/>
    <p:sldId id="420" r:id="rId9"/>
    <p:sldId id="295" r:id="rId10"/>
    <p:sldId id="403" r:id="rId11"/>
    <p:sldId id="427" r:id="rId12"/>
    <p:sldId id="429" r:id="rId13"/>
    <p:sldId id="428" r:id="rId14"/>
    <p:sldId id="426" r:id="rId15"/>
    <p:sldId id="327" r:id="rId16"/>
  </p:sldIdLst>
  <p:sldSz cx="9906000" cy="6858000" type="A4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Light" panose="020B0403050000020004" pitchFamily="34" charset="0"/>
      <p:regular r:id="rId28"/>
      <p:italic r:id="rId29"/>
    </p:embeddedFont>
  </p:embeddedFontLst>
  <p:defaultTextStyle>
    <a:defPPr>
      <a:defRPr lang="it-IT"/>
    </a:defPPr>
    <a:lvl1pPr algn="l" defTabSz="409575" rtl="0" eaLnBrk="0" fontAlgn="base" hangingPunct="0">
      <a:spcBef>
        <a:spcPct val="0"/>
      </a:spcBef>
      <a:spcAft>
        <a:spcPct val="0"/>
      </a:spcAft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indent="-228600" algn="l" defTabSz="409575" rtl="0" eaLnBrk="0" fontAlgn="base" hangingPunct="0">
      <a:spcBef>
        <a:spcPct val="0"/>
      </a:spcBef>
      <a:spcAft>
        <a:spcPct val="0"/>
      </a:spcAft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indent="-457200" algn="l" defTabSz="409575" rtl="0" eaLnBrk="0" fontAlgn="base" hangingPunct="0">
      <a:spcBef>
        <a:spcPct val="0"/>
      </a:spcBef>
      <a:spcAft>
        <a:spcPct val="0"/>
      </a:spcAft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indent="-685800" algn="l" defTabSz="409575" rtl="0" eaLnBrk="0" fontAlgn="base" hangingPunct="0">
      <a:spcBef>
        <a:spcPct val="0"/>
      </a:spcBef>
      <a:spcAft>
        <a:spcPct val="0"/>
      </a:spcAft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indent="-914400" algn="l" defTabSz="409575" rtl="0" eaLnBrk="0" fontAlgn="base" hangingPunct="0">
      <a:spcBef>
        <a:spcPct val="0"/>
      </a:spcBef>
      <a:spcAft>
        <a:spcPct val="0"/>
      </a:spcAft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1719"/>
    <a:srgbClr val="979797"/>
    <a:srgbClr val="6EB0BE"/>
    <a:srgbClr val="F1B684"/>
    <a:srgbClr val="89B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FF669C-F230-4D85-AC55-C0BC08F10708}" v="393" dt="2023-11-17T15:01:55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411" y="43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Purinan" userId="01b2ea44-b60f-4fa1-885f-5bd4168c62ee" providerId="ADAL" clId="{44132E82-0F22-4865-8044-7FAE8DE05E6A}"/>
    <pc:docChg chg="undo custSel addSld delSld modSld sldOrd">
      <pc:chgData name="Marta Purinan" userId="01b2ea44-b60f-4fa1-885f-5bd4168c62ee" providerId="ADAL" clId="{44132E82-0F22-4865-8044-7FAE8DE05E6A}" dt="2023-11-14T14:12:52.089" v="1751" actId="1076"/>
      <pc:docMkLst>
        <pc:docMk/>
      </pc:docMkLst>
      <pc:sldChg chg="addSp modSp mod">
        <pc:chgData name="Marta Purinan" userId="01b2ea44-b60f-4fa1-885f-5bd4168c62ee" providerId="ADAL" clId="{44132E82-0F22-4865-8044-7FAE8DE05E6A}" dt="2023-11-14T12:54:14.332" v="127" actId="1076"/>
        <pc:sldMkLst>
          <pc:docMk/>
          <pc:sldMk cId="0" sldId="256"/>
        </pc:sldMkLst>
        <pc:spChg chg="mod">
          <ac:chgData name="Marta Purinan" userId="01b2ea44-b60f-4fa1-885f-5bd4168c62ee" providerId="ADAL" clId="{44132E82-0F22-4865-8044-7FAE8DE05E6A}" dt="2023-11-14T12:53:55.706" v="123" actId="1076"/>
          <ac:spMkLst>
            <pc:docMk/>
            <pc:sldMk cId="0" sldId="256"/>
            <ac:spMk id="5125" creationId="{6C48643D-AA7E-4947-9067-7009CACEFA64}"/>
          </ac:spMkLst>
        </pc:spChg>
        <pc:picChg chg="add mod">
          <ac:chgData name="Marta Purinan" userId="01b2ea44-b60f-4fa1-885f-5bd4168c62ee" providerId="ADAL" clId="{44132E82-0F22-4865-8044-7FAE8DE05E6A}" dt="2023-11-14T12:54:14.332" v="127" actId="1076"/>
          <ac:picMkLst>
            <pc:docMk/>
            <pc:sldMk cId="0" sldId="256"/>
            <ac:picMk id="3" creationId="{368E0EF8-9342-C557-28AA-1CC39E40B7C2}"/>
          </ac:picMkLst>
        </pc:picChg>
      </pc:sldChg>
      <pc:sldChg chg="addSp delSp modSp mod">
        <pc:chgData name="Marta Purinan" userId="01b2ea44-b60f-4fa1-885f-5bd4168c62ee" providerId="ADAL" clId="{44132E82-0F22-4865-8044-7FAE8DE05E6A}" dt="2023-11-14T14:04:56.936" v="1626" actId="14826"/>
        <pc:sldMkLst>
          <pc:docMk/>
          <pc:sldMk cId="2074186410" sldId="295"/>
        </pc:sldMkLst>
        <pc:spChg chg="mod">
          <ac:chgData name="Marta Purinan" userId="01b2ea44-b60f-4fa1-885f-5bd4168c62ee" providerId="ADAL" clId="{44132E82-0F22-4865-8044-7FAE8DE05E6A}" dt="2023-11-14T13:26:17.842" v="1274" actId="1035"/>
          <ac:spMkLst>
            <pc:docMk/>
            <pc:sldMk cId="2074186410" sldId="295"/>
            <ac:spMk id="2" creationId="{D17A2755-C8B6-B4DD-F6AE-B89749F1E8B6}"/>
          </ac:spMkLst>
        </pc:spChg>
        <pc:spChg chg="add 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4" creationId="{AC3BBD5C-8F6C-646B-4659-65C9E6BA9A86}"/>
          </ac:spMkLst>
        </pc:spChg>
        <pc:spChg chg="add 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5" creationId="{140BC5AD-4A6F-1FB0-D9BB-F5B27306A690}"/>
          </ac:spMkLst>
        </pc:spChg>
        <pc:spChg chg="add 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7" creationId="{00A67D85-8313-8550-0222-1B333F72A42D}"/>
          </ac:spMkLst>
        </pc:spChg>
        <pc:spChg chg="add del mod">
          <ac:chgData name="Marta Purinan" userId="01b2ea44-b60f-4fa1-885f-5bd4168c62ee" providerId="ADAL" clId="{44132E82-0F22-4865-8044-7FAE8DE05E6A}" dt="2023-11-14T13:25:32.672" v="1267" actId="478"/>
          <ac:spMkLst>
            <pc:docMk/>
            <pc:sldMk cId="2074186410" sldId="295"/>
            <ac:spMk id="8" creationId="{488817C6-7E1F-0DCA-C1B7-603BE5B415F1}"/>
          </ac:spMkLst>
        </pc:spChg>
        <pc:spChg chg="del mod">
          <ac:chgData name="Marta Purinan" userId="01b2ea44-b60f-4fa1-885f-5bd4168c62ee" providerId="ADAL" clId="{44132E82-0F22-4865-8044-7FAE8DE05E6A}" dt="2023-11-14T13:25:50.867" v="1270" actId="478"/>
          <ac:spMkLst>
            <pc:docMk/>
            <pc:sldMk cId="2074186410" sldId="295"/>
            <ac:spMk id="10" creationId="{C73B8CE4-8F22-BC88-1514-046C9853DB3D}"/>
          </ac:spMkLst>
        </pc:spChg>
        <pc:spChg chg="add 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12" creationId="{6C575C92-ABF1-0BFC-CCCF-EB7EA83E6C8F}"/>
          </ac:spMkLst>
        </pc:spChg>
        <pc:spChg chg="add 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17" creationId="{EE23B17B-4EF6-9BB0-B952-3FD1542F062A}"/>
          </ac:spMkLst>
        </pc:spChg>
        <pc:spChg chg="mod">
          <ac:chgData name="Marta Purinan" userId="01b2ea44-b60f-4fa1-885f-5bd4168c62ee" providerId="ADAL" clId="{44132E82-0F22-4865-8044-7FAE8DE05E6A}" dt="2023-11-14T13:26:08.926" v="1271" actId="1076"/>
          <ac:spMkLst>
            <pc:docMk/>
            <pc:sldMk cId="2074186410" sldId="295"/>
            <ac:spMk id="19" creationId="{AC8E4DD9-98B3-4E6B-BDAC-3839E97B0495}"/>
          </ac:spMkLst>
        </pc:spChg>
        <pc:spChg chg="mod">
          <ac:chgData name="Marta Purinan" userId="01b2ea44-b60f-4fa1-885f-5bd4168c62ee" providerId="ADAL" clId="{44132E82-0F22-4865-8044-7FAE8DE05E6A}" dt="2023-11-14T13:07:09.183" v="834" actId="20577"/>
          <ac:spMkLst>
            <pc:docMk/>
            <pc:sldMk cId="2074186410" sldId="295"/>
            <ac:spMk id="24" creationId="{41539339-6B36-4713-8C40-DA1930C81D91}"/>
          </ac:spMkLst>
        </pc:spChg>
        <pc:spChg chg="del mod">
          <ac:chgData name="Marta Purinan" userId="01b2ea44-b60f-4fa1-885f-5bd4168c62ee" providerId="ADAL" clId="{44132E82-0F22-4865-8044-7FAE8DE05E6A}" dt="2023-11-14T13:25:24.512" v="1265" actId="478"/>
          <ac:spMkLst>
            <pc:docMk/>
            <pc:sldMk cId="2074186410" sldId="295"/>
            <ac:spMk id="25" creationId="{BC4B7955-3EBB-4044-A0BA-CFD28137C5D6}"/>
          </ac:spMkLst>
        </pc:spChg>
        <pc:spChg chg="del">
          <ac:chgData name="Marta Purinan" userId="01b2ea44-b60f-4fa1-885f-5bd4168c62ee" providerId="ADAL" clId="{44132E82-0F22-4865-8044-7FAE8DE05E6A}" dt="2023-11-14T13:18:20.663" v="1108" actId="478"/>
          <ac:spMkLst>
            <pc:docMk/>
            <pc:sldMk cId="2074186410" sldId="295"/>
            <ac:spMk id="30" creationId="{B3BBF166-8757-47A0-B6FD-6361A20CAB1D}"/>
          </ac:spMkLst>
        </pc:spChg>
        <pc:spChg chg="del mod">
          <ac:chgData name="Marta Purinan" userId="01b2ea44-b60f-4fa1-885f-5bd4168c62ee" providerId="ADAL" clId="{44132E82-0F22-4865-8044-7FAE8DE05E6A}" dt="2023-11-14T13:17:24.538" v="1076" actId="478"/>
          <ac:spMkLst>
            <pc:docMk/>
            <pc:sldMk cId="2074186410" sldId="295"/>
            <ac:spMk id="33" creationId="{D363B67E-EBEC-49F8-91F4-D99E75B01265}"/>
          </ac:spMkLst>
        </pc:spChg>
        <pc:spChg chg="del">
          <ac:chgData name="Marta Purinan" userId="01b2ea44-b60f-4fa1-885f-5bd4168c62ee" providerId="ADAL" clId="{44132E82-0F22-4865-8044-7FAE8DE05E6A}" dt="2023-11-14T13:18:18.742" v="1106" actId="478"/>
          <ac:spMkLst>
            <pc:docMk/>
            <pc:sldMk cId="2074186410" sldId="295"/>
            <ac:spMk id="35" creationId="{98AD7E88-8505-4D90-BDEA-1ED9FCA0E7D3}"/>
          </ac:spMkLst>
        </pc:spChg>
        <pc:spChg chg="del mod">
          <ac:chgData name="Marta Purinan" userId="01b2ea44-b60f-4fa1-885f-5bd4168c62ee" providerId="ADAL" clId="{44132E82-0F22-4865-8044-7FAE8DE05E6A}" dt="2023-11-14T13:18:22.470" v="1109" actId="478"/>
          <ac:spMkLst>
            <pc:docMk/>
            <pc:sldMk cId="2074186410" sldId="295"/>
            <ac:spMk id="39" creationId="{B1394CA3-9C4A-40AB-AEFC-8F3A5D47D415}"/>
          </ac:spMkLst>
        </pc:spChg>
        <pc:spChg chg="del">
          <ac:chgData name="Marta Purinan" userId="01b2ea44-b60f-4fa1-885f-5bd4168c62ee" providerId="ADAL" clId="{44132E82-0F22-4865-8044-7FAE8DE05E6A}" dt="2023-11-14T13:18:15.430" v="1103" actId="478"/>
          <ac:spMkLst>
            <pc:docMk/>
            <pc:sldMk cId="2074186410" sldId="295"/>
            <ac:spMk id="43" creationId="{8336D45D-28B7-4891-A2A9-9E0AE54CEA58}"/>
          </ac:spMkLst>
        </pc:spChg>
        <pc:picChg chg="add mod">
          <ac:chgData name="Marta Purinan" userId="01b2ea44-b60f-4fa1-885f-5bd4168c62ee" providerId="ADAL" clId="{44132E82-0F22-4865-8044-7FAE8DE05E6A}" dt="2023-11-14T13:26:08.926" v="1271" actId="1076"/>
          <ac:picMkLst>
            <pc:docMk/>
            <pc:sldMk cId="2074186410" sldId="295"/>
            <ac:picMk id="6" creationId="{79889A8A-1A47-6304-43AE-D7587D9B5DD9}"/>
          </ac:picMkLst>
        </pc:picChg>
        <pc:picChg chg="del mod">
          <ac:chgData name="Marta Purinan" userId="01b2ea44-b60f-4fa1-885f-5bd4168c62ee" providerId="ADAL" clId="{44132E82-0F22-4865-8044-7FAE8DE05E6A}" dt="2023-11-14T13:25:36.824" v="1268" actId="478"/>
          <ac:picMkLst>
            <pc:docMk/>
            <pc:sldMk cId="2074186410" sldId="295"/>
            <ac:picMk id="9" creationId="{AFAEC2C6-E2B8-5CAE-A364-D35DBD608F7E}"/>
          </ac:picMkLst>
        </pc:picChg>
        <pc:picChg chg="add mod">
          <ac:chgData name="Marta Purinan" userId="01b2ea44-b60f-4fa1-885f-5bd4168c62ee" providerId="ADAL" clId="{44132E82-0F22-4865-8044-7FAE8DE05E6A}" dt="2023-11-14T14:04:56.936" v="1626" actId="14826"/>
          <ac:picMkLst>
            <pc:docMk/>
            <pc:sldMk cId="2074186410" sldId="295"/>
            <ac:picMk id="11" creationId="{FBBAEBE1-9FBE-279D-8AF4-7EEB2C1CE4E4}"/>
          </ac:picMkLst>
        </pc:picChg>
        <pc:picChg chg="add mod">
          <ac:chgData name="Marta Purinan" userId="01b2ea44-b60f-4fa1-885f-5bd4168c62ee" providerId="ADAL" clId="{44132E82-0F22-4865-8044-7FAE8DE05E6A}" dt="2023-11-14T13:26:08.926" v="1271" actId="1076"/>
          <ac:picMkLst>
            <pc:docMk/>
            <pc:sldMk cId="2074186410" sldId="295"/>
            <ac:picMk id="13" creationId="{FE8A95C4-3F39-136D-58F9-BFB6BD4158C5}"/>
          </ac:picMkLst>
        </pc:picChg>
        <pc:picChg chg="add mod">
          <ac:chgData name="Marta Purinan" userId="01b2ea44-b60f-4fa1-885f-5bd4168c62ee" providerId="ADAL" clId="{44132E82-0F22-4865-8044-7FAE8DE05E6A}" dt="2023-11-14T13:26:08.926" v="1271" actId="1076"/>
          <ac:picMkLst>
            <pc:docMk/>
            <pc:sldMk cId="2074186410" sldId="295"/>
            <ac:picMk id="18" creationId="{A5BAC0E2-28B2-EA77-2C8C-C8D1EA854F04}"/>
          </ac:picMkLst>
        </pc:picChg>
        <pc:picChg chg="add mod">
          <ac:chgData name="Marta Purinan" userId="01b2ea44-b60f-4fa1-885f-5bd4168c62ee" providerId="ADAL" clId="{44132E82-0F22-4865-8044-7FAE8DE05E6A}" dt="2023-11-14T13:26:49.234" v="1278" actId="1076"/>
          <ac:picMkLst>
            <pc:docMk/>
            <pc:sldMk cId="2074186410" sldId="295"/>
            <ac:picMk id="20" creationId="{A1E03857-0D08-E19B-8E34-1C678948CDCE}"/>
          </ac:picMkLst>
        </pc:picChg>
        <pc:picChg chg="add del mod">
          <ac:chgData name="Marta Purinan" userId="01b2ea44-b60f-4fa1-885f-5bd4168c62ee" providerId="ADAL" clId="{44132E82-0F22-4865-8044-7FAE8DE05E6A}" dt="2023-11-14T13:26:08.926" v="1271" actId="1076"/>
          <ac:picMkLst>
            <pc:docMk/>
            <pc:sldMk cId="2074186410" sldId="295"/>
            <ac:picMk id="37" creationId="{F2602DBB-BB3A-4C42-84C0-541EA245FAF7}"/>
          </ac:picMkLst>
        </pc:picChg>
        <pc:picChg chg="del">
          <ac:chgData name="Marta Purinan" userId="01b2ea44-b60f-4fa1-885f-5bd4168c62ee" providerId="ADAL" clId="{44132E82-0F22-4865-8044-7FAE8DE05E6A}" dt="2023-11-14T13:18:19.452" v="1107" actId="478"/>
          <ac:picMkLst>
            <pc:docMk/>
            <pc:sldMk cId="2074186410" sldId="295"/>
            <ac:picMk id="44" creationId="{AB640C99-B6F9-4C81-A1B1-A8B022613459}"/>
          </ac:picMkLst>
        </pc:picChg>
        <pc:picChg chg="mod">
          <ac:chgData name="Marta Purinan" userId="01b2ea44-b60f-4fa1-885f-5bd4168c62ee" providerId="ADAL" clId="{44132E82-0F22-4865-8044-7FAE8DE05E6A}" dt="2023-11-14T13:26:08.926" v="1271" actId="1076"/>
          <ac:picMkLst>
            <pc:docMk/>
            <pc:sldMk cId="2074186410" sldId="295"/>
            <ac:picMk id="45" creationId="{88B6F0B5-1677-4466-9BAB-16DFEFC8A81C}"/>
          </ac:picMkLst>
        </pc:picChg>
        <pc:picChg chg="del">
          <ac:chgData name="Marta Purinan" userId="01b2ea44-b60f-4fa1-885f-5bd4168c62ee" providerId="ADAL" clId="{44132E82-0F22-4865-8044-7FAE8DE05E6A}" dt="2023-11-14T13:18:17.669" v="1105" actId="478"/>
          <ac:picMkLst>
            <pc:docMk/>
            <pc:sldMk cId="2074186410" sldId="295"/>
            <ac:picMk id="46" creationId="{7938001B-F8CD-441E-A274-72627B075449}"/>
          </ac:picMkLst>
        </pc:picChg>
        <pc:picChg chg="del">
          <ac:chgData name="Marta Purinan" userId="01b2ea44-b60f-4fa1-885f-5bd4168c62ee" providerId="ADAL" clId="{44132E82-0F22-4865-8044-7FAE8DE05E6A}" dt="2023-11-14T13:18:23.098" v="1110" actId="478"/>
          <ac:picMkLst>
            <pc:docMk/>
            <pc:sldMk cId="2074186410" sldId="295"/>
            <ac:picMk id="47" creationId="{DAFACA99-CA2E-4BD7-A37B-4AD7AA056ED8}"/>
          </ac:picMkLst>
        </pc:picChg>
        <pc:picChg chg="del">
          <ac:chgData name="Marta Purinan" userId="01b2ea44-b60f-4fa1-885f-5bd4168c62ee" providerId="ADAL" clId="{44132E82-0F22-4865-8044-7FAE8DE05E6A}" dt="2023-11-14T13:18:16.243" v="1104" actId="478"/>
          <ac:picMkLst>
            <pc:docMk/>
            <pc:sldMk cId="2074186410" sldId="295"/>
            <ac:picMk id="48" creationId="{71EBF9FB-B1E7-4130-B896-A27A12C2A25C}"/>
          </ac:picMkLst>
        </pc:picChg>
        <pc:cxnChg chg="add del mod">
          <ac:chgData name="Marta Purinan" userId="01b2ea44-b60f-4fa1-885f-5bd4168c62ee" providerId="ADAL" clId="{44132E82-0F22-4865-8044-7FAE8DE05E6A}" dt="2023-11-14T13:20:48.106" v="1169"/>
          <ac:cxnSpMkLst>
            <pc:docMk/>
            <pc:sldMk cId="2074186410" sldId="295"/>
            <ac:cxnSpMk id="14" creationId="{CA79F520-BED5-6322-D918-213559A82793}"/>
          </ac:cxnSpMkLst>
        </pc:cxnChg>
        <pc:cxnChg chg="add del mod">
          <ac:chgData name="Marta Purinan" userId="01b2ea44-b60f-4fa1-885f-5bd4168c62ee" providerId="ADAL" clId="{44132E82-0F22-4865-8044-7FAE8DE05E6A}" dt="2023-11-14T13:20:48.106" v="1169"/>
          <ac:cxnSpMkLst>
            <pc:docMk/>
            <pc:sldMk cId="2074186410" sldId="295"/>
            <ac:cxnSpMk id="15" creationId="{946C5121-D9E1-6D4A-5DB2-C921B4B1D100}"/>
          </ac:cxnSpMkLst>
        </pc:cxnChg>
        <pc:cxnChg chg="add del mod">
          <ac:chgData name="Marta Purinan" userId="01b2ea44-b60f-4fa1-885f-5bd4168c62ee" providerId="ADAL" clId="{44132E82-0F22-4865-8044-7FAE8DE05E6A}" dt="2023-11-14T13:20:48.106" v="1169"/>
          <ac:cxnSpMkLst>
            <pc:docMk/>
            <pc:sldMk cId="2074186410" sldId="295"/>
            <ac:cxnSpMk id="16" creationId="{038D7E14-EAA7-2DDB-720A-6AE5B7C45596}"/>
          </ac:cxnSpMkLst>
        </pc:cxnChg>
        <pc:cxnChg chg="add mod">
          <ac:chgData name="Marta Purinan" userId="01b2ea44-b60f-4fa1-885f-5bd4168c62ee" providerId="ADAL" clId="{44132E82-0F22-4865-8044-7FAE8DE05E6A}" dt="2023-11-14T13:27:11.816" v="1279"/>
          <ac:cxnSpMkLst>
            <pc:docMk/>
            <pc:sldMk cId="2074186410" sldId="295"/>
            <ac:cxnSpMk id="21" creationId="{65B0F37A-FE11-A4E4-A1FC-E6A48B8865AA}"/>
          </ac:cxnSpMkLst>
        </pc:cxnChg>
        <pc:cxnChg chg="add mod">
          <ac:chgData name="Marta Purinan" userId="01b2ea44-b60f-4fa1-885f-5bd4168c62ee" providerId="ADAL" clId="{44132E82-0F22-4865-8044-7FAE8DE05E6A}" dt="2023-11-14T13:27:11.816" v="1279"/>
          <ac:cxnSpMkLst>
            <pc:docMk/>
            <pc:sldMk cId="2074186410" sldId="295"/>
            <ac:cxnSpMk id="22" creationId="{D4C833E0-CC59-CDE8-7EB5-9EBD871A942A}"/>
          </ac:cxnSpMkLst>
        </pc:cxnChg>
        <pc:cxnChg chg="add mod">
          <ac:chgData name="Marta Purinan" userId="01b2ea44-b60f-4fa1-885f-5bd4168c62ee" providerId="ADAL" clId="{44132E82-0F22-4865-8044-7FAE8DE05E6A}" dt="2023-11-14T13:27:11.816" v="1279"/>
          <ac:cxnSpMkLst>
            <pc:docMk/>
            <pc:sldMk cId="2074186410" sldId="295"/>
            <ac:cxnSpMk id="23" creationId="{45F1A685-52E4-8A39-9230-B84E7B91B9F4}"/>
          </ac:cxnSpMkLst>
        </pc:cxnChg>
      </pc:sldChg>
      <pc:sldChg chg="del">
        <pc:chgData name="Marta Purinan" userId="01b2ea44-b60f-4fa1-885f-5bd4168c62ee" providerId="ADAL" clId="{44132E82-0F22-4865-8044-7FAE8DE05E6A}" dt="2023-11-14T13:27:44.643" v="1280" actId="47"/>
        <pc:sldMkLst>
          <pc:docMk/>
          <pc:sldMk cId="1099868398" sldId="298"/>
        </pc:sldMkLst>
      </pc:sldChg>
      <pc:sldChg chg="addSp modSp mod">
        <pc:chgData name="Marta Purinan" userId="01b2ea44-b60f-4fa1-885f-5bd4168c62ee" providerId="ADAL" clId="{44132E82-0F22-4865-8044-7FAE8DE05E6A}" dt="2023-11-14T12:50:44.647" v="6" actId="14100"/>
        <pc:sldMkLst>
          <pc:docMk/>
          <pc:sldMk cId="3703424209" sldId="324"/>
        </pc:sldMkLst>
        <pc:spChg chg="add mod ord">
          <ac:chgData name="Marta Purinan" userId="01b2ea44-b60f-4fa1-885f-5bd4168c62ee" providerId="ADAL" clId="{44132E82-0F22-4865-8044-7FAE8DE05E6A}" dt="2023-11-14T12:50:44.647" v="6" actId="14100"/>
          <ac:spMkLst>
            <pc:docMk/>
            <pc:sldMk cId="3703424209" sldId="324"/>
            <ac:spMk id="13" creationId="{2F57FADA-D372-895B-9D93-0F70B145AB51}"/>
          </ac:spMkLst>
        </pc:spChg>
        <pc:cxnChg chg="add mod ord">
          <ac:chgData name="Marta Purinan" userId="01b2ea44-b60f-4fa1-885f-5bd4168c62ee" providerId="ADAL" clId="{44132E82-0F22-4865-8044-7FAE8DE05E6A}" dt="2023-11-14T12:50:28.660" v="2" actId="167"/>
          <ac:cxnSpMkLst>
            <pc:docMk/>
            <pc:sldMk cId="3703424209" sldId="324"/>
            <ac:cxnSpMk id="3" creationId="{31C6BAA2-57EE-4289-BE35-BA82743F6EB8}"/>
          </ac:cxnSpMkLst>
        </pc:cxnChg>
        <pc:cxnChg chg="add mod ord">
          <ac:chgData name="Marta Purinan" userId="01b2ea44-b60f-4fa1-885f-5bd4168c62ee" providerId="ADAL" clId="{44132E82-0F22-4865-8044-7FAE8DE05E6A}" dt="2023-11-14T12:50:28.660" v="2" actId="167"/>
          <ac:cxnSpMkLst>
            <pc:docMk/>
            <pc:sldMk cId="3703424209" sldId="324"/>
            <ac:cxnSpMk id="4" creationId="{70B99C9E-F101-A8EE-A738-1706F32C7FD7}"/>
          </ac:cxnSpMkLst>
        </pc:cxnChg>
        <pc:cxnChg chg="add mod ord">
          <ac:chgData name="Marta Purinan" userId="01b2ea44-b60f-4fa1-885f-5bd4168c62ee" providerId="ADAL" clId="{44132E82-0F22-4865-8044-7FAE8DE05E6A}" dt="2023-11-14T12:50:28.660" v="2" actId="167"/>
          <ac:cxnSpMkLst>
            <pc:docMk/>
            <pc:sldMk cId="3703424209" sldId="324"/>
            <ac:cxnSpMk id="8" creationId="{49F5314A-7F58-4813-FB9A-1C653B2F312F}"/>
          </ac:cxnSpMkLst>
        </pc:cxnChg>
      </pc:sldChg>
      <pc:sldChg chg="del">
        <pc:chgData name="Marta Purinan" userId="01b2ea44-b60f-4fa1-885f-5bd4168c62ee" providerId="ADAL" clId="{44132E82-0F22-4865-8044-7FAE8DE05E6A}" dt="2023-11-14T13:27:45.761" v="1282" actId="47"/>
        <pc:sldMkLst>
          <pc:docMk/>
          <pc:sldMk cId="3434879991" sldId="361"/>
        </pc:sldMkLst>
      </pc:sldChg>
      <pc:sldChg chg="del">
        <pc:chgData name="Marta Purinan" userId="01b2ea44-b60f-4fa1-885f-5bd4168c62ee" providerId="ADAL" clId="{44132E82-0F22-4865-8044-7FAE8DE05E6A}" dt="2023-11-14T13:27:45.289" v="1281" actId="47"/>
        <pc:sldMkLst>
          <pc:docMk/>
          <pc:sldMk cId="2091699786" sldId="389"/>
        </pc:sldMkLst>
      </pc:sldChg>
      <pc:sldChg chg="del">
        <pc:chgData name="Marta Purinan" userId="01b2ea44-b60f-4fa1-885f-5bd4168c62ee" providerId="ADAL" clId="{44132E82-0F22-4865-8044-7FAE8DE05E6A}" dt="2023-11-14T13:27:54.110" v="1296" actId="47"/>
        <pc:sldMkLst>
          <pc:docMk/>
          <pc:sldMk cId="3468560327" sldId="390"/>
        </pc:sldMkLst>
      </pc:sldChg>
      <pc:sldChg chg="del">
        <pc:chgData name="Marta Purinan" userId="01b2ea44-b60f-4fa1-885f-5bd4168c62ee" providerId="ADAL" clId="{44132E82-0F22-4865-8044-7FAE8DE05E6A}" dt="2023-11-14T13:27:47.269" v="1285" actId="47"/>
        <pc:sldMkLst>
          <pc:docMk/>
          <pc:sldMk cId="3899369135" sldId="391"/>
        </pc:sldMkLst>
      </pc:sldChg>
      <pc:sldChg chg="del">
        <pc:chgData name="Marta Purinan" userId="01b2ea44-b60f-4fa1-885f-5bd4168c62ee" providerId="ADAL" clId="{44132E82-0F22-4865-8044-7FAE8DE05E6A}" dt="2023-11-14T13:27:47.772" v="1286" actId="47"/>
        <pc:sldMkLst>
          <pc:docMk/>
          <pc:sldMk cId="2679447368" sldId="393"/>
        </pc:sldMkLst>
      </pc:sldChg>
      <pc:sldChg chg="del">
        <pc:chgData name="Marta Purinan" userId="01b2ea44-b60f-4fa1-885f-5bd4168c62ee" providerId="ADAL" clId="{44132E82-0F22-4865-8044-7FAE8DE05E6A}" dt="2023-11-14T13:27:50.871" v="1291" actId="47"/>
        <pc:sldMkLst>
          <pc:docMk/>
          <pc:sldMk cId="1110062813" sldId="394"/>
        </pc:sldMkLst>
      </pc:sldChg>
      <pc:sldChg chg="del">
        <pc:chgData name="Marta Purinan" userId="01b2ea44-b60f-4fa1-885f-5bd4168c62ee" providerId="ADAL" clId="{44132E82-0F22-4865-8044-7FAE8DE05E6A}" dt="2023-11-14T13:27:51.641" v="1292" actId="47"/>
        <pc:sldMkLst>
          <pc:docMk/>
          <pc:sldMk cId="2602087422" sldId="396"/>
        </pc:sldMkLst>
      </pc:sldChg>
      <pc:sldChg chg="del">
        <pc:chgData name="Marta Purinan" userId="01b2ea44-b60f-4fa1-885f-5bd4168c62ee" providerId="ADAL" clId="{44132E82-0F22-4865-8044-7FAE8DE05E6A}" dt="2023-11-14T13:20:24.388" v="1165" actId="47"/>
        <pc:sldMkLst>
          <pc:docMk/>
          <pc:sldMk cId="1710212248" sldId="398"/>
        </pc:sldMkLst>
      </pc:sldChg>
      <pc:sldChg chg="del">
        <pc:chgData name="Marta Purinan" userId="01b2ea44-b60f-4fa1-885f-5bd4168c62ee" providerId="ADAL" clId="{44132E82-0F22-4865-8044-7FAE8DE05E6A}" dt="2023-11-14T13:27:46.750" v="1284" actId="47"/>
        <pc:sldMkLst>
          <pc:docMk/>
          <pc:sldMk cId="1003842181" sldId="399"/>
        </pc:sldMkLst>
      </pc:sldChg>
      <pc:sldChg chg="del">
        <pc:chgData name="Marta Purinan" userId="01b2ea44-b60f-4fa1-885f-5bd4168c62ee" providerId="ADAL" clId="{44132E82-0F22-4865-8044-7FAE8DE05E6A}" dt="2023-11-14T13:27:50.275" v="1290" actId="47"/>
        <pc:sldMkLst>
          <pc:docMk/>
          <pc:sldMk cId="622639769" sldId="400"/>
        </pc:sldMkLst>
      </pc:sldChg>
      <pc:sldChg chg="del">
        <pc:chgData name="Marta Purinan" userId="01b2ea44-b60f-4fa1-885f-5bd4168c62ee" providerId="ADAL" clId="{44132E82-0F22-4865-8044-7FAE8DE05E6A}" dt="2023-11-14T13:47:53.258" v="1473" actId="47"/>
        <pc:sldMkLst>
          <pc:docMk/>
          <pc:sldMk cId="1225927277" sldId="402"/>
        </pc:sldMkLst>
      </pc:sldChg>
      <pc:sldChg chg="addSp delSp modSp mod ord">
        <pc:chgData name="Marta Purinan" userId="01b2ea44-b60f-4fa1-885f-5bd4168c62ee" providerId="ADAL" clId="{44132E82-0F22-4865-8044-7FAE8DE05E6A}" dt="2023-11-14T14:12:12.512" v="1743" actId="1076"/>
        <pc:sldMkLst>
          <pc:docMk/>
          <pc:sldMk cId="230986085" sldId="403"/>
        </pc:sldMkLst>
        <pc:spChg chg="mod">
          <ac:chgData name="Marta Purinan" userId="01b2ea44-b60f-4fa1-885f-5bd4168c62ee" providerId="ADAL" clId="{44132E82-0F22-4865-8044-7FAE8DE05E6A}" dt="2023-11-14T13:47:19.129" v="1466" actId="1076"/>
          <ac:spMkLst>
            <pc:docMk/>
            <pc:sldMk cId="230986085" sldId="403"/>
            <ac:spMk id="11" creationId="{C2BB24F5-91DF-4E8C-A36B-82C521D66777}"/>
          </ac:spMkLst>
        </pc:spChg>
        <pc:spChg chg="mod">
          <ac:chgData name="Marta Purinan" userId="01b2ea44-b60f-4fa1-885f-5bd4168c62ee" providerId="ADAL" clId="{44132E82-0F22-4865-8044-7FAE8DE05E6A}" dt="2023-11-14T13:46:14.658" v="1455" actId="1076"/>
          <ac:spMkLst>
            <pc:docMk/>
            <pc:sldMk cId="230986085" sldId="403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3:45:03.033" v="1437" actId="114"/>
          <ac:spMkLst>
            <pc:docMk/>
            <pc:sldMk cId="230986085" sldId="403"/>
            <ac:spMk id="20" creationId="{AF5B6FE8-2705-4249-BCF8-F5E2627C824B}"/>
          </ac:spMkLst>
        </pc:spChg>
        <pc:spChg chg="del">
          <ac:chgData name="Marta Purinan" userId="01b2ea44-b60f-4fa1-885f-5bd4168c62ee" providerId="ADAL" clId="{44132E82-0F22-4865-8044-7FAE8DE05E6A}" dt="2023-11-14T13:47:16.279" v="1463" actId="478"/>
          <ac:spMkLst>
            <pc:docMk/>
            <pc:sldMk cId="230986085" sldId="403"/>
            <ac:spMk id="36" creationId="{F2CEE400-7B06-4174-85BA-AEA7790924DA}"/>
          </ac:spMkLst>
        </pc:spChg>
        <pc:picChg chg="add mod">
          <ac:chgData name="Marta Purinan" userId="01b2ea44-b60f-4fa1-885f-5bd4168c62ee" providerId="ADAL" clId="{44132E82-0F22-4865-8044-7FAE8DE05E6A}" dt="2023-11-14T13:45:22.815" v="1442" actId="1076"/>
          <ac:picMkLst>
            <pc:docMk/>
            <pc:sldMk cId="230986085" sldId="403"/>
            <ac:picMk id="3" creationId="{461CCE1B-54A3-E3BC-EEA2-B0D7345E8FEA}"/>
          </ac:picMkLst>
        </pc:picChg>
        <pc:picChg chg="del">
          <ac:chgData name="Marta Purinan" userId="01b2ea44-b60f-4fa1-885f-5bd4168c62ee" providerId="ADAL" clId="{44132E82-0F22-4865-8044-7FAE8DE05E6A}" dt="2023-11-14T13:47:16.279" v="1463" actId="478"/>
          <ac:picMkLst>
            <pc:docMk/>
            <pc:sldMk cId="230986085" sldId="403"/>
            <ac:picMk id="13" creationId="{28BD9102-6824-4389-A1E4-3F184BD83176}"/>
          </ac:picMkLst>
        </pc:picChg>
        <pc:picChg chg="del">
          <ac:chgData name="Marta Purinan" userId="01b2ea44-b60f-4fa1-885f-5bd4168c62ee" providerId="ADAL" clId="{44132E82-0F22-4865-8044-7FAE8DE05E6A}" dt="2023-11-14T13:46:49.687" v="1456" actId="478"/>
          <ac:picMkLst>
            <pc:docMk/>
            <pc:sldMk cId="230986085" sldId="403"/>
            <ac:picMk id="34" creationId="{3C32548A-3236-4BC9-86DA-7B1D05A1375D}"/>
          </ac:picMkLst>
        </pc:picChg>
        <pc:picChg chg="add del mod">
          <ac:chgData name="Marta Purinan" userId="01b2ea44-b60f-4fa1-885f-5bd4168c62ee" providerId="ADAL" clId="{44132E82-0F22-4865-8044-7FAE8DE05E6A}" dt="2023-11-14T13:47:11.058" v="1460" actId="478"/>
          <ac:picMkLst>
            <pc:docMk/>
            <pc:sldMk cId="230986085" sldId="403"/>
            <ac:picMk id="1026" creationId="{DC962585-37F8-8409-90D7-76D64F195A95}"/>
          </ac:picMkLst>
        </pc:picChg>
        <pc:picChg chg="add del mod">
          <ac:chgData name="Marta Purinan" userId="01b2ea44-b60f-4fa1-885f-5bd4168c62ee" providerId="ADAL" clId="{44132E82-0F22-4865-8044-7FAE8DE05E6A}" dt="2023-11-14T14:12:04.372" v="1739" actId="478"/>
          <ac:picMkLst>
            <pc:docMk/>
            <pc:sldMk cId="230986085" sldId="403"/>
            <ac:picMk id="1028" creationId="{3E912F5A-141E-E35A-438D-36F1E6EF451B}"/>
          </ac:picMkLst>
        </pc:picChg>
        <pc:picChg chg="add mod">
          <ac:chgData name="Marta Purinan" userId="01b2ea44-b60f-4fa1-885f-5bd4168c62ee" providerId="ADAL" clId="{44132E82-0F22-4865-8044-7FAE8DE05E6A}" dt="2023-11-14T14:12:12.512" v="1743" actId="1076"/>
          <ac:picMkLst>
            <pc:docMk/>
            <pc:sldMk cId="230986085" sldId="403"/>
            <ac:picMk id="1030" creationId="{D7C43F0E-C860-2AE9-A2F6-89B915DEB326}"/>
          </ac:picMkLst>
        </pc:picChg>
      </pc:sldChg>
      <pc:sldChg chg="del">
        <pc:chgData name="Marta Purinan" userId="01b2ea44-b60f-4fa1-885f-5bd4168c62ee" providerId="ADAL" clId="{44132E82-0F22-4865-8044-7FAE8DE05E6A}" dt="2023-11-14T13:27:46.247" v="1283" actId="47"/>
        <pc:sldMkLst>
          <pc:docMk/>
          <pc:sldMk cId="1756984118" sldId="404"/>
        </pc:sldMkLst>
      </pc:sldChg>
      <pc:sldChg chg="addSp delSp modSp mod ord">
        <pc:chgData name="Marta Purinan" userId="01b2ea44-b60f-4fa1-885f-5bd4168c62ee" providerId="ADAL" clId="{44132E82-0F22-4865-8044-7FAE8DE05E6A}" dt="2023-11-14T13:51:31.320" v="1567" actId="478"/>
        <pc:sldMkLst>
          <pc:docMk/>
          <pc:sldMk cId="962533814" sldId="420"/>
        </pc:sldMkLst>
        <pc:spChg chg="mod ord">
          <ac:chgData name="Marta Purinan" userId="01b2ea44-b60f-4fa1-885f-5bd4168c62ee" providerId="ADAL" clId="{44132E82-0F22-4865-8044-7FAE8DE05E6A}" dt="2023-11-14T13:28:33.794" v="1325" actId="1035"/>
          <ac:spMkLst>
            <pc:docMk/>
            <pc:sldMk cId="962533814" sldId="420"/>
            <ac:spMk id="2" creationId="{785C70E9-F70E-0A7A-E52A-B249A7AB5D8A}"/>
          </ac:spMkLst>
        </pc:spChg>
        <pc:spChg chg="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3" creationId="{8B46EFF0-0A0B-D8B9-5C2E-A14382FE94B2}"/>
          </ac:spMkLst>
        </pc:spChg>
        <pc:spChg chg="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4" creationId="{AAE5B4AD-5C4A-4CDE-895C-C31C46540AAF}"/>
          </ac:spMkLst>
        </pc:spChg>
        <pc:spChg chg="del mod">
          <ac:chgData name="Marta Purinan" userId="01b2ea44-b60f-4fa1-885f-5bd4168c62ee" providerId="ADAL" clId="{44132E82-0F22-4865-8044-7FAE8DE05E6A}" dt="2023-11-14T13:51:26.722" v="1563" actId="478"/>
          <ac:spMkLst>
            <pc:docMk/>
            <pc:sldMk cId="962533814" sldId="420"/>
            <ac:spMk id="6" creationId="{C14DDD2D-46CF-8651-66AC-3E66942A331D}"/>
          </ac:spMkLst>
        </pc:spChg>
        <pc:spChg chg="mod">
          <ac:chgData name="Marta Purinan" userId="01b2ea44-b60f-4fa1-885f-5bd4168c62ee" providerId="ADAL" clId="{44132E82-0F22-4865-8044-7FAE8DE05E6A}" dt="2023-11-14T13:28:32.630" v="1324" actId="1036"/>
          <ac:spMkLst>
            <pc:docMk/>
            <pc:sldMk cId="962533814" sldId="420"/>
            <ac:spMk id="8" creationId="{D777E194-72CD-2D7D-B227-CE1EC92E646D}"/>
          </ac:spMkLst>
        </pc:spChg>
        <pc:spChg chg="del mod">
          <ac:chgData name="Marta Purinan" userId="01b2ea44-b60f-4fa1-885f-5bd4168c62ee" providerId="ADAL" clId="{44132E82-0F22-4865-8044-7FAE8DE05E6A}" dt="2023-11-14T13:51:26.722" v="1563" actId="478"/>
          <ac:spMkLst>
            <pc:docMk/>
            <pc:sldMk cId="962533814" sldId="420"/>
            <ac:spMk id="9" creationId="{0C392C54-B47F-582A-01CA-E3ABCBE637E5}"/>
          </ac:spMkLst>
        </pc:spChg>
        <pc:spChg chg="mod">
          <ac:chgData name="Marta Purinan" userId="01b2ea44-b60f-4fa1-885f-5bd4168c62ee" providerId="ADAL" clId="{44132E82-0F22-4865-8044-7FAE8DE05E6A}" dt="2023-11-14T13:10:59.293" v="912" actId="1076"/>
          <ac:spMkLst>
            <pc:docMk/>
            <pc:sldMk cId="962533814" sldId="420"/>
            <ac:spMk id="11" creationId="{1030B82B-6C41-541D-EFD6-D599579013A9}"/>
          </ac:spMkLst>
        </pc:spChg>
        <pc:spChg chg="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14" creationId="{6FE54FFE-2280-ACEC-FF1C-6C524E10C258}"/>
          </ac:spMkLst>
        </pc:spChg>
        <pc:spChg chg="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15" creationId="{0FAE3808-3ED5-67AE-8600-D65F9E877488}"/>
          </ac:spMkLst>
        </pc:spChg>
        <pc:spChg chg="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16" creationId="{3E791C5B-CAC9-059F-A906-728493D02609}"/>
          </ac:spMkLst>
        </pc:spChg>
        <pc:spChg chg="del mod">
          <ac:chgData name="Marta Purinan" userId="01b2ea44-b60f-4fa1-885f-5bd4168c62ee" providerId="ADAL" clId="{44132E82-0F22-4865-8044-7FAE8DE05E6A}" dt="2023-11-14T13:51:26.722" v="1563" actId="478"/>
          <ac:spMkLst>
            <pc:docMk/>
            <pc:sldMk cId="962533814" sldId="420"/>
            <ac:spMk id="18" creationId="{1301BA4A-BB59-F500-9FCC-B00EB40A25AE}"/>
          </ac:spMkLst>
        </pc:spChg>
        <pc:spChg chg="add 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19" creationId="{7B052F8C-BB49-B705-E995-4A4EEBF4039B}"/>
          </ac:spMkLst>
        </pc:spChg>
        <pc:spChg chg="add mod">
          <ac:chgData name="Marta Purinan" userId="01b2ea44-b60f-4fa1-885f-5bd4168c62ee" providerId="ADAL" clId="{44132E82-0F22-4865-8044-7FAE8DE05E6A}" dt="2023-11-14T13:10:21.752" v="906" actId="1038"/>
          <ac:spMkLst>
            <pc:docMk/>
            <pc:sldMk cId="962533814" sldId="420"/>
            <ac:spMk id="20" creationId="{72598981-5459-F7E8-22B2-DD8C8EAE3D47}"/>
          </ac:spMkLst>
        </pc:spChg>
        <pc:spChg chg="add mod">
          <ac:chgData name="Marta Purinan" userId="01b2ea44-b60f-4fa1-885f-5bd4168c62ee" providerId="ADAL" clId="{44132E82-0F22-4865-8044-7FAE8DE05E6A}" dt="2023-11-14T13:10:51.893" v="911" actId="1076"/>
          <ac:spMkLst>
            <pc:docMk/>
            <pc:sldMk cId="962533814" sldId="420"/>
            <ac:spMk id="23" creationId="{FA98A272-E565-E263-D98A-616778C29EBC}"/>
          </ac:spMkLst>
        </pc:spChg>
        <pc:spChg chg="del mod">
          <ac:chgData name="Marta Purinan" userId="01b2ea44-b60f-4fa1-885f-5bd4168c62ee" providerId="ADAL" clId="{44132E82-0F22-4865-8044-7FAE8DE05E6A}" dt="2023-11-14T13:51:31.320" v="1567" actId="478"/>
          <ac:spMkLst>
            <pc:docMk/>
            <pc:sldMk cId="962533814" sldId="420"/>
            <ac:spMk id="24" creationId="{14CA8765-67B3-118A-D817-B925BDBCC540}"/>
          </ac:spMkLst>
        </pc:spChg>
        <pc:spChg chg="del mod">
          <ac:chgData name="Marta Purinan" userId="01b2ea44-b60f-4fa1-885f-5bd4168c62ee" providerId="ADAL" clId="{44132E82-0F22-4865-8044-7FAE8DE05E6A}" dt="2023-11-14T13:51:28.991" v="1566" actId="478"/>
          <ac:spMkLst>
            <pc:docMk/>
            <pc:sldMk cId="962533814" sldId="420"/>
            <ac:spMk id="27" creationId="{16A746B7-EBBA-84A0-3799-346B21BD9064}"/>
          </ac:spMkLst>
        </pc:spChg>
        <pc:spChg chg="del mod">
          <ac:chgData name="Marta Purinan" userId="01b2ea44-b60f-4fa1-885f-5bd4168c62ee" providerId="ADAL" clId="{44132E82-0F22-4865-8044-7FAE8DE05E6A}" dt="2023-11-14T13:51:25.289" v="1562" actId="478"/>
          <ac:spMkLst>
            <pc:docMk/>
            <pc:sldMk cId="962533814" sldId="420"/>
            <ac:spMk id="28" creationId="{3BDEB36A-6EFC-0F1A-8F69-D3DA3A4CA24D}"/>
          </ac:spMkLst>
        </pc:spChg>
        <pc:spChg chg="mod">
          <ac:chgData name="Marta Purinan" userId="01b2ea44-b60f-4fa1-885f-5bd4168c62ee" providerId="ADAL" clId="{44132E82-0F22-4865-8044-7FAE8DE05E6A}" dt="2023-11-14T12:58:16.031" v="294" actId="20577"/>
          <ac:spMkLst>
            <pc:docMk/>
            <pc:sldMk cId="962533814" sldId="420"/>
            <ac:spMk id="34" creationId="{EE0C3A8C-269D-279F-E9EB-C23F47B74637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37" creationId="{B2E7EB50-6AD6-8686-9324-8205A4A7577A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38" creationId="{78C6C2C2-4B35-D70E-A673-D83D5E249295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39" creationId="{7ABE9C7A-AFFA-D021-6882-E47631FB4976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40" creationId="{146AD1CE-F722-70B5-F185-E4C552C5B921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41" creationId="{18E5977E-71EF-00D8-D918-F342BCFB9557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42" creationId="{6BA07AF4-616E-7F6F-EA56-F423945DBF2F}"/>
          </ac:spMkLst>
        </pc:spChg>
        <pc:spChg chg="mod">
          <ac:chgData name="Marta Purinan" userId="01b2ea44-b60f-4fa1-885f-5bd4168c62ee" providerId="ADAL" clId="{44132E82-0F22-4865-8044-7FAE8DE05E6A}" dt="2023-11-14T13:08:35.706" v="855" actId="13822"/>
          <ac:spMkLst>
            <pc:docMk/>
            <pc:sldMk cId="962533814" sldId="420"/>
            <ac:spMk id="43" creationId="{747B9EA6-1367-80EF-5C7F-5651E10DF8ED}"/>
          </ac:spMkLst>
        </pc:spChg>
        <pc:grpChg chg="mod">
          <ac:chgData name="Marta Purinan" userId="01b2ea44-b60f-4fa1-885f-5bd4168c62ee" providerId="ADAL" clId="{44132E82-0F22-4865-8044-7FAE8DE05E6A}" dt="2023-11-14T13:11:03.581" v="913" actId="1076"/>
          <ac:grpSpMkLst>
            <pc:docMk/>
            <pc:sldMk cId="962533814" sldId="420"/>
            <ac:grpSpMk id="36" creationId="{3D6D22B4-E972-F133-2E10-0BF7A0BE6FA8}"/>
          </ac:grpSpMkLst>
        </pc:grpChg>
        <pc:picChg chg="add del mod">
          <ac:chgData name="Marta Purinan" userId="01b2ea44-b60f-4fa1-885f-5bd4168c62ee" providerId="ADAL" clId="{44132E82-0F22-4865-8044-7FAE8DE05E6A}" dt="2023-11-14T12:57:33.409" v="146"/>
          <ac:picMkLst>
            <pc:docMk/>
            <pc:sldMk cId="962533814" sldId="420"/>
            <ac:picMk id="5" creationId="{1DA73D81-A71C-4264-722F-DEA868C5DEC6}"/>
          </ac:picMkLst>
        </pc:picChg>
        <pc:picChg chg="add del mod">
          <ac:chgData name="Marta Purinan" userId="01b2ea44-b60f-4fa1-885f-5bd4168c62ee" providerId="ADAL" clId="{44132E82-0F22-4865-8044-7FAE8DE05E6A}" dt="2023-11-14T12:57:38.660" v="150"/>
          <ac:picMkLst>
            <pc:docMk/>
            <pc:sldMk cId="962533814" sldId="420"/>
            <ac:picMk id="7" creationId="{C21C83EF-91C7-7C8B-516A-9AF47FE8D478}"/>
          </ac:picMkLst>
        </pc:picChg>
        <pc:picChg chg="add mod">
          <ac:chgData name="Marta Purinan" userId="01b2ea44-b60f-4fa1-885f-5bd4168c62ee" providerId="ADAL" clId="{44132E82-0F22-4865-8044-7FAE8DE05E6A}" dt="2023-11-14T13:10:32.190" v="908" actId="1076"/>
          <ac:picMkLst>
            <pc:docMk/>
            <pc:sldMk cId="962533814" sldId="420"/>
            <ac:picMk id="10" creationId="{9E2E19EB-A3FC-8C12-C0CE-4BD35D8D1DA1}"/>
          </ac:picMkLst>
        </pc:picChg>
        <pc:picChg chg="add mod ord">
          <ac:chgData name="Marta Purinan" userId="01b2ea44-b60f-4fa1-885f-5bd4168c62ee" providerId="ADAL" clId="{44132E82-0F22-4865-8044-7FAE8DE05E6A}" dt="2023-11-14T13:10:01.784" v="873" actId="1035"/>
          <ac:picMkLst>
            <pc:docMk/>
            <pc:sldMk cId="962533814" sldId="420"/>
            <ac:picMk id="12" creationId="{4A3077C9-00CA-1EDF-86E1-82671747CC24}"/>
          </ac:picMkLst>
        </pc:picChg>
        <pc:picChg chg="add del mod">
          <ac:chgData name="Marta Purinan" userId="01b2ea44-b60f-4fa1-885f-5bd4168c62ee" providerId="ADAL" clId="{44132E82-0F22-4865-8044-7FAE8DE05E6A}" dt="2023-11-14T12:59:20.926" v="342"/>
          <ac:picMkLst>
            <pc:docMk/>
            <pc:sldMk cId="962533814" sldId="420"/>
            <ac:picMk id="13" creationId="{FEDB68DA-B92A-6B9C-AD0A-6DFB48B8329F}"/>
          </ac:picMkLst>
        </pc:picChg>
        <pc:picChg chg="add del mod">
          <ac:chgData name="Marta Purinan" userId="01b2ea44-b60f-4fa1-885f-5bd4168c62ee" providerId="ADAL" clId="{44132E82-0F22-4865-8044-7FAE8DE05E6A}" dt="2023-11-14T13:10:44.939" v="910" actId="1076"/>
          <ac:picMkLst>
            <pc:docMk/>
            <pc:sldMk cId="962533814" sldId="420"/>
            <ac:picMk id="17" creationId="{1724CE6D-8620-DEAA-773A-B40A212FE44B}"/>
          </ac:picMkLst>
        </pc:picChg>
        <pc:picChg chg="add del mod">
          <ac:chgData name="Marta Purinan" userId="01b2ea44-b60f-4fa1-885f-5bd4168c62ee" providerId="ADAL" clId="{44132E82-0F22-4865-8044-7FAE8DE05E6A}" dt="2023-11-14T13:02:14.477" v="445"/>
          <ac:picMkLst>
            <pc:docMk/>
            <pc:sldMk cId="962533814" sldId="420"/>
            <ac:picMk id="21" creationId="{FD057F9B-68F9-FD9F-54CA-8955BA0B1CB8}"/>
          </ac:picMkLst>
        </pc:picChg>
        <pc:picChg chg="add del mod">
          <ac:chgData name="Marta Purinan" userId="01b2ea44-b60f-4fa1-885f-5bd4168c62ee" providerId="ADAL" clId="{44132E82-0F22-4865-8044-7FAE8DE05E6A}" dt="2023-11-14T13:07:31.355" v="835" actId="27803"/>
          <ac:picMkLst>
            <pc:docMk/>
            <pc:sldMk cId="962533814" sldId="420"/>
            <ac:picMk id="22" creationId="{A22E5758-9C4A-CAB1-4E07-934B4BF43C22}"/>
          </ac:picMkLst>
        </pc:picChg>
        <pc:cxnChg chg="add del">
          <ac:chgData name="Marta Purinan" userId="01b2ea44-b60f-4fa1-885f-5bd4168c62ee" providerId="ADAL" clId="{44132E82-0F22-4865-8044-7FAE8DE05E6A}" dt="2023-11-14T13:04:38.159" v="582" actId="11529"/>
          <ac:cxnSpMkLst>
            <pc:docMk/>
            <pc:sldMk cId="962533814" sldId="420"/>
            <ac:cxnSpMk id="26" creationId="{AAEE26C5-1DE6-9325-5306-232802BC1B70}"/>
          </ac:cxnSpMkLst>
        </pc:cxnChg>
        <pc:cxnChg chg="add del mod">
          <ac:chgData name="Marta Purinan" userId="01b2ea44-b60f-4fa1-885f-5bd4168c62ee" providerId="ADAL" clId="{44132E82-0F22-4865-8044-7FAE8DE05E6A}" dt="2023-11-14T13:05:30.817" v="674" actId="478"/>
          <ac:cxnSpMkLst>
            <pc:docMk/>
            <pc:sldMk cId="962533814" sldId="420"/>
            <ac:cxnSpMk id="30" creationId="{FF1365BC-95B4-10D7-634B-44760B6C88D0}"/>
          </ac:cxnSpMkLst>
        </pc:cxnChg>
        <pc:cxnChg chg="mod">
          <ac:chgData name="Marta Purinan" userId="01b2ea44-b60f-4fa1-885f-5bd4168c62ee" providerId="ADAL" clId="{44132E82-0F22-4865-8044-7FAE8DE05E6A}" dt="2023-11-14T13:02:46.643" v="516" actId="1038"/>
          <ac:cxnSpMkLst>
            <pc:docMk/>
            <pc:sldMk cId="962533814" sldId="420"/>
            <ac:cxnSpMk id="33" creationId="{0A1ABD15-8AAD-D32C-6851-B7D2B2550213}"/>
          </ac:cxnSpMkLst>
        </pc:cxnChg>
      </pc:sldChg>
      <pc:sldChg chg="addSp delSp modSp add mod">
        <pc:chgData name="Marta Purinan" userId="01b2ea44-b60f-4fa1-885f-5bd4168c62ee" providerId="ADAL" clId="{44132E82-0F22-4865-8044-7FAE8DE05E6A}" dt="2023-11-14T14:12:52.089" v="1751" actId="1076"/>
        <pc:sldMkLst>
          <pc:docMk/>
          <pc:sldMk cId="165459172" sldId="421"/>
        </pc:sldMkLst>
        <pc:spChg chg="mod">
          <ac:chgData name="Marta Purinan" userId="01b2ea44-b60f-4fa1-885f-5bd4168c62ee" providerId="ADAL" clId="{44132E82-0F22-4865-8044-7FAE8DE05E6A}" dt="2023-11-14T14:12:52.089" v="1751" actId="1076"/>
          <ac:spMkLst>
            <pc:docMk/>
            <pc:sldMk cId="165459172" sldId="421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3:48:07.456" v="1492" actId="20577"/>
          <ac:spMkLst>
            <pc:docMk/>
            <pc:sldMk cId="165459172" sldId="421"/>
            <ac:spMk id="20" creationId="{AF5B6FE8-2705-4249-BCF8-F5E2627C824B}"/>
          </ac:spMkLst>
        </pc:spChg>
        <pc:picChg chg="del">
          <ac:chgData name="Marta Purinan" userId="01b2ea44-b60f-4fa1-885f-5bd4168c62ee" providerId="ADAL" clId="{44132E82-0F22-4865-8044-7FAE8DE05E6A}" dt="2023-11-14T13:48:23.554" v="1495" actId="478"/>
          <ac:picMkLst>
            <pc:docMk/>
            <pc:sldMk cId="165459172" sldId="421"/>
            <ac:picMk id="3" creationId="{461CCE1B-54A3-E3BC-EEA2-B0D7345E8FEA}"/>
          </ac:picMkLst>
        </pc:picChg>
        <pc:picChg chg="add mod">
          <ac:chgData name="Marta Purinan" userId="01b2ea44-b60f-4fa1-885f-5bd4168c62ee" providerId="ADAL" clId="{44132E82-0F22-4865-8044-7FAE8DE05E6A}" dt="2023-11-14T13:48:27.169" v="1501" actId="1036"/>
          <ac:picMkLst>
            <pc:docMk/>
            <pc:sldMk cId="165459172" sldId="421"/>
            <ac:picMk id="5" creationId="{3DAFE5CE-2788-6606-2070-004DC08C9C12}"/>
          </ac:picMkLst>
        </pc:picChg>
        <pc:picChg chg="add mod">
          <ac:chgData name="Marta Purinan" userId="01b2ea44-b60f-4fa1-885f-5bd4168c62ee" providerId="ADAL" clId="{44132E82-0F22-4865-8044-7FAE8DE05E6A}" dt="2023-11-14T13:49:49.150" v="1528" actId="1076"/>
          <ac:picMkLst>
            <pc:docMk/>
            <pc:sldMk cId="165459172" sldId="421"/>
            <ac:picMk id="6" creationId="{93F5F8D1-B2C0-C259-3914-E97A3935C6C5}"/>
          </ac:picMkLst>
        </pc:picChg>
        <pc:picChg chg="del">
          <ac:chgData name="Marta Purinan" userId="01b2ea44-b60f-4fa1-885f-5bd4168c62ee" providerId="ADAL" clId="{44132E82-0F22-4865-8044-7FAE8DE05E6A}" dt="2023-11-14T13:49:34.976" v="1522" actId="478"/>
          <ac:picMkLst>
            <pc:docMk/>
            <pc:sldMk cId="165459172" sldId="421"/>
            <ac:picMk id="1028" creationId="{3E912F5A-141E-E35A-438D-36F1E6EF451B}"/>
          </ac:picMkLst>
        </pc:picChg>
      </pc:sldChg>
      <pc:sldChg chg="del">
        <pc:chgData name="Marta Purinan" userId="01b2ea44-b60f-4fa1-885f-5bd4168c62ee" providerId="ADAL" clId="{44132E82-0F22-4865-8044-7FAE8DE05E6A}" dt="2023-11-14T13:27:52.128" v="1293" actId="47"/>
        <pc:sldMkLst>
          <pc:docMk/>
          <pc:sldMk cId="1182619323" sldId="421"/>
        </pc:sldMkLst>
      </pc:sldChg>
      <pc:sldChg chg="del">
        <pc:chgData name="Marta Purinan" userId="01b2ea44-b60f-4fa1-885f-5bd4168c62ee" providerId="ADAL" clId="{44132E82-0F22-4865-8044-7FAE8DE05E6A}" dt="2023-11-14T13:27:52.678" v="1294" actId="47"/>
        <pc:sldMkLst>
          <pc:docMk/>
          <pc:sldMk cId="1953493093" sldId="422"/>
        </pc:sldMkLst>
      </pc:sldChg>
      <pc:sldChg chg="addSp delSp modSp add mod">
        <pc:chgData name="Marta Purinan" userId="01b2ea44-b60f-4fa1-885f-5bd4168c62ee" providerId="ADAL" clId="{44132E82-0F22-4865-8044-7FAE8DE05E6A}" dt="2023-11-14T14:12:39.020" v="1749" actId="1076"/>
        <pc:sldMkLst>
          <pc:docMk/>
          <pc:sldMk cId="3021684849" sldId="422"/>
        </pc:sldMkLst>
        <pc:spChg chg="mod">
          <ac:chgData name="Marta Purinan" userId="01b2ea44-b60f-4fa1-885f-5bd4168c62ee" providerId="ADAL" clId="{44132E82-0F22-4865-8044-7FAE8DE05E6A}" dt="2023-11-14T14:12:39.020" v="1749" actId="1076"/>
          <ac:spMkLst>
            <pc:docMk/>
            <pc:sldMk cId="3021684849" sldId="422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3:50:42.164" v="1556" actId="20577"/>
          <ac:spMkLst>
            <pc:docMk/>
            <pc:sldMk cId="3021684849" sldId="422"/>
            <ac:spMk id="20" creationId="{AF5B6FE8-2705-4249-BCF8-F5E2627C824B}"/>
          </ac:spMkLst>
        </pc:spChg>
        <pc:picChg chg="add mod">
          <ac:chgData name="Marta Purinan" userId="01b2ea44-b60f-4fa1-885f-5bd4168c62ee" providerId="ADAL" clId="{44132E82-0F22-4865-8044-7FAE8DE05E6A}" dt="2023-11-14T14:03:23.799" v="1605" actId="1076"/>
          <ac:picMkLst>
            <pc:docMk/>
            <pc:sldMk cId="3021684849" sldId="422"/>
            <ac:picMk id="3" creationId="{F85AECA4-1B3D-ECF1-BBCC-935A88336894}"/>
          </ac:picMkLst>
        </pc:picChg>
        <pc:picChg chg="del">
          <ac:chgData name="Marta Purinan" userId="01b2ea44-b60f-4fa1-885f-5bd4168c62ee" providerId="ADAL" clId="{44132E82-0F22-4865-8044-7FAE8DE05E6A}" dt="2023-11-14T13:50:57.285" v="1559" actId="478"/>
          <ac:picMkLst>
            <pc:docMk/>
            <pc:sldMk cId="3021684849" sldId="422"/>
            <ac:picMk id="5" creationId="{3DAFE5CE-2788-6606-2070-004DC08C9C12}"/>
          </ac:picMkLst>
        </pc:picChg>
        <pc:picChg chg="del">
          <ac:chgData name="Marta Purinan" userId="01b2ea44-b60f-4fa1-885f-5bd4168c62ee" providerId="ADAL" clId="{44132E82-0F22-4865-8044-7FAE8DE05E6A}" dt="2023-11-14T13:50:28.964" v="1539" actId="478"/>
          <ac:picMkLst>
            <pc:docMk/>
            <pc:sldMk cId="3021684849" sldId="422"/>
            <ac:picMk id="6" creationId="{93F5F8D1-B2C0-C259-3914-E97A3935C6C5}"/>
          </ac:picMkLst>
        </pc:picChg>
        <pc:picChg chg="add mod">
          <ac:chgData name="Marta Purinan" userId="01b2ea44-b60f-4fa1-885f-5bd4168c62ee" providerId="ADAL" clId="{44132E82-0F22-4865-8044-7FAE8DE05E6A}" dt="2023-11-14T13:50:53.678" v="1558" actId="1076"/>
          <ac:picMkLst>
            <pc:docMk/>
            <pc:sldMk cId="3021684849" sldId="422"/>
            <ac:picMk id="7" creationId="{74947E80-1C39-6E30-364A-DEAF75DCF83A}"/>
          </ac:picMkLst>
        </pc:picChg>
      </pc:sldChg>
      <pc:sldChg chg="addSp delSp modSp add mod">
        <pc:chgData name="Marta Purinan" userId="01b2ea44-b60f-4fa1-885f-5bd4168c62ee" providerId="ADAL" clId="{44132E82-0F22-4865-8044-7FAE8DE05E6A}" dt="2023-11-14T14:04:38.257" v="1625" actId="14826"/>
        <pc:sldMkLst>
          <pc:docMk/>
          <pc:sldMk cId="55190935" sldId="423"/>
        </pc:sldMkLst>
        <pc:spChg chg="mod">
          <ac:chgData name="Marta Purinan" userId="01b2ea44-b60f-4fa1-885f-5bd4168c62ee" providerId="ADAL" clId="{44132E82-0F22-4865-8044-7FAE8DE05E6A}" dt="2023-11-14T14:03:05.032" v="1599" actId="14100"/>
          <ac:spMkLst>
            <pc:docMk/>
            <pc:sldMk cId="55190935" sldId="423"/>
            <ac:spMk id="11" creationId="{C2BB24F5-91DF-4E8C-A36B-82C521D66777}"/>
          </ac:spMkLst>
        </pc:spChg>
        <pc:spChg chg="mod">
          <ac:chgData name="Marta Purinan" userId="01b2ea44-b60f-4fa1-885f-5bd4168c62ee" providerId="ADAL" clId="{44132E82-0F22-4865-8044-7FAE8DE05E6A}" dt="2023-11-14T13:55:46.264" v="1596" actId="13926"/>
          <ac:spMkLst>
            <pc:docMk/>
            <pc:sldMk cId="55190935" sldId="423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4:03:40.339" v="1619" actId="20577"/>
          <ac:spMkLst>
            <pc:docMk/>
            <pc:sldMk cId="55190935" sldId="423"/>
            <ac:spMk id="20" creationId="{AF5B6FE8-2705-4249-BCF8-F5E2627C824B}"/>
          </ac:spMkLst>
        </pc:spChg>
        <pc:picChg chg="del">
          <ac:chgData name="Marta Purinan" userId="01b2ea44-b60f-4fa1-885f-5bd4168c62ee" providerId="ADAL" clId="{44132E82-0F22-4865-8044-7FAE8DE05E6A}" dt="2023-11-14T13:55:22.802" v="1568" actId="478"/>
          <ac:picMkLst>
            <pc:docMk/>
            <pc:sldMk cId="55190935" sldId="423"/>
            <ac:picMk id="3" creationId="{F85AECA4-1B3D-ECF1-BBCC-935A88336894}"/>
          </ac:picMkLst>
        </pc:picChg>
        <pc:picChg chg="add mod">
          <ac:chgData name="Marta Purinan" userId="01b2ea44-b60f-4fa1-885f-5bd4168c62ee" providerId="ADAL" clId="{44132E82-0F22-4865-8044-7FAE8DE05E6A}" dt="2023-11-14T14:04:38.257" v="1625" actId="14826"/>
          <ac:picMkLst>
            <pc:docMk/>
            <pc:sldMk cId="55190935" sldId="423"/>
            <ac:picMk id="5" creationId="{A19EA2DD-B45D-5B61-B0A0-20369F9AF048}"/>
          </ac:picMkLst>
        </pc:picChg>
        <pc:picChg chg="del">
          <ac:chgData name="Marta Purinan" userId="01b2ea44-b60f-4fa1-885f-5bd4168c62ee" providerId="ADAL" clId="{44132E82-0F22-4865-8044-7FAE8DE05E6A}" dt="2023-11-14T14:04:05.124" v="1624" actId="478"/>
          <ac:picMkLst>
            <pc:docMk/>
            <pc:sldMk cId="55190935" sldId="423"/>
            <ac:picMk id="7" creationId="{74947E80-1C39-6E30-364A-DEAF75DCF83A}"/>
          </ac:picMkLst>
        </pc:picChg>
        <pc:picChg chg="add mod">
          <ac:chgData name="Marta Purinan" userId="01b2ea44-b60f-4fa1-885f-5bd4168c62ee" providerId="ADAL" clId="{44132E82-0F22-4865-8044-7FAE8DE05E6A}" dt="2023-11-14T14:03:32.370" v="1608" actId="1076"/>
          <ac:picMkLst>
            <pc:docMk/>
            <pc:sldMk cId="55190935" sldId="423"/>
            <ac:picMk id="2050" creationId="{5BFBA845-7088-E9D5-7EBA-361AF4594D36}"/>
          </ac:picMkLst>
        </pc:picChg>
      </pc:sldChg>
      <pc:sldChg chg="del">
        <pc:chgData name="Marta Purinan" userId="01b2ea44-b60f-4fa1-885f-5bd4168c62ee" providerId="ADAL" clId="{44132E82-0F22-4865-8044-7FAE8DE05E6A}" dt="2023-11-14T13:27:53.685" v="1295" actId="47"/>
        <pc:sldMkLst>
          <pc:docMk/>
          <pc:sldMk cId="580123929" sldId="423"/>
        </pc:sldMkLst>
      </pc:sldChg>
      <pc:sldChg chg="addSp delSp modSp add mod">
        <pc:chgData name="Marta Purinan" userId="01b2ea44-b60f-4fa1-885f-5bd4168c62ee" providerId="ADAL" clId="{44132E82-0F22-4865-8044-7FAE8DE05E6A}" dt="2023-11-14T14:11:02.408" v="1738" actId="14100"/>
        <pc:sldMkLst>
          <pc:docMk/>
          <pc:sldMk cId="554661882" sldId="424"/>
        </pc:sldMkLst>
        <pc:spChg chg="mod">
          <ac:chgData name="Marta Purinan" userId="01b2ea44-b60f-4fa1-885f-5bd4168c62ee" providerId="ADAL" clId="{44132E82-0F22-4865-8044-7FAE8DE05E6A}" dt="2023-11-14T14:06:50.377" v="1686" actId="108"/>
          <ac:spMkLst>
            <pc:docMk/>
            <pc:sldMk cId="554661882" sldId="424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4:05:13.697" v="1644" actId="20577"/>
          <ac:spMkLst>
            <pc:docMk/>
            <pc:sldMk cId="554661882" sldId="424"/>
            <ac:spMk id="20" creationId="{AF5B6FE8-2705-4249-BCF8-F5E2627C824B}"/>
          </ac:spMkLst>
        </pc:spChg>
        <pc:picChg chg="add del mod">
          <ac:chgData name="Marta Purinan" userId="01b2ea44-b60f-4fa1-885f-5bd4168c62ee" providerId="ADAL" clId="{44132E82-0F22-4865-8044-7FAE8DE05E6A}" dt="2023-11-14T14:03:53.270" v="1621"/>
          <ac:picMkLst>
            <pc:docMk/>
            <pc:sldMk cId="554661882" sldId="424"/>
            <ac:picMk id="3" creationId="{695E6A2D-9ADD-94EE-0F8B-E505816D6D02}"/>
          </ac:picMkLst>
        </pc:picChg>
        <pc:picChg chg="add del mod">
          <ac:chgData name="Marta Purinan" userId="01b2ea44-b60f-4fa1-885f-5bd4168c62ee" providerId="ADAL" clId="{44132E82-0F22-4865-8044-7FAE8DE05E6A}" dt="2023-11-14T14:10:50.662" v="1734" actId="478"/>
          <ac:picMkLst>
            <pc:docMk/>
            <pc:sldMk cId="554661882" sldId="424"/>
            <ac:picMk id="5" creationId="{F33CC9AE-A54B-509B-75F2-8B4D81405377}"/>
          </ac:picMkLst>
        </pc:picChg>
        <pc:picChg chg="mod">
          <ac:chgData name="Marta Purinan" userId="01b2ea44-b60f-4fa1-885f-5bd4168c62ee" providerId="ADAL" clId="{44132E82-0F22-4865-8044-7FAE8DE05E6A}" dt="2023-11-14T14:05:25.795" v="1645" actId="14826"/>
          <ac:picMkLst>
            <pc:docMk/>
            <pc:sldMk cId="554661882" sldId="424"/>
            <ac:picMk id="7" creationId="{74947E80-1C39-6E30-364A-DEAF75DCF83A}"/>
          </ac:picMkLst>
        </pc:picChg>
        <pc:picChg chg="add mod">
          <ac:chgData name="Marta Purinan" userId="01b2ea44-b60f-4fa1-885f-5bd4168c62ee" providerId="ADAL" clId="{44132E82-0F22-4865-8044-7FAE8DE05E6A}" dt="2023-11-14T14:11:02.408" v="1738" actId="14100"/>
          <ac:picMkLst>
            <pc:docMk/>
            <pc:sldMk cId="554661882" sldId="424"/>
            <ac:picMk id="8" creationId="{451597DA-2D03-82DE-D614-C15FE62181D8}"/>
          </ac:picMkLst>
        </pc:picChg>
        <pc:picChg chg="del">
          <ac:chgData name="Marta Purinan" userId="01b2ea44-b60f-4fa1-885f-5bd4168c62ee" providerId="ADAL" clId="{44132E82-0F22-4865-8044-7FAE8DE05E6A}" dt="2023-11-14T14:05:27.071" v="1646" actId="478"/>
          <ac:picMkLst>
            <pc:docMk/>
            <pc:sldMk cId="554661882" sldId="424"/>
            <ac:picMk id="2050" creationId="{5BFBA845-7088-E9D5-7EBA-361AF4594D36}"/>
          </ac:picMkLst>
        </pc:picChg>
      </pc:sldChg>
      <pc:sldChg chg="del">
        <pc:chgData name="Marta Purinan" userId="01b2ea44-b60f-4fa1-885f-5bd4168c62ee" providerId="ADAL" clId="{44132E82-0F22-4865-8044-7FAE8DE05E6A}" dt="2023-11-14T13:20:22.881" v="1164" actId="47"/>
        <pc:sldMkLst>
          <pc:docMk/>
          <pc:sldMk cId="2425933850" sldId="424"/>
        </pc:sldMkLst>
      </pc:sldChg>
      <pc:sldChg chg="addSp delSp modSp add mod">
        <pc:chgData name="Marta Purinan" userId="01b2ea44-b60f-4fa1-885f-5bd4168c62ee" providerId="ADAL" clId="{44132E82-0F22-4865-8044-7FAE8DE05E6A}" dt="2023-11-14T14:09:48.450" v="1733" actId="478"/>
        <pc:sldMkLst>
          <pc:docMk/>
          <pc:sldMk cId="2584561704" sldId="425"/>
        </pc:sldMkLst>
        <pc:spChg chg="mod">
          <ac:chgData name="Marta Purinan" userId="01b2ea44-b60f-4fa1-885f-5bd4168c62ee" providerId="ADAL" clId="{44132E82-0F22-4865-8044-7FAE8DE05E6A}" dt="2023-11-14T14:08:21.407" v="1722" actId="13926"/>
          <ac:spMkLst>
            <pc:docMk/>
            <pc:sldMk cId="2584561704" sldId="425"/>
            <ac:spMk id="12" creationId="{3F12BE00-88C5-436D-8B1F-F4EEE9CE5060}"/>
          </ac:spMkLst>
        </pc:spChg>
        <pc:spChg chg="mod">
          <ac:chgData name="Marta Purinan" userId="01b2ea44-b60f-4fa1-885f-5bd4168c62ee" providerId="ADAL" clId="{44132E82-0F22-4865-8044-7FAE8DE05E6A}" dt="2023-11-14T14:05:39.390" v="1675" actId="20577"/>
          <ac:spMkLst>
            <pc:docMk/>
            <pc:sldMk cId="2584561704" sldId="425"/>
            <ac:spMk id="20" creationId="{AF5B6FE8-2705-4249-BCF8-F5E2627C824B}"/>
          </ac:spMkLst>
        </pc:spChg>
        <pc:picChg chg="mod">
          <ac:chgData name="Marta Purinan" userId="01b2ea44-b60f-4fa1-885f-5bd4168c62ee" providerId="ADAL" clId="{44132E82-0F22-4865-8044-7FAE8DE05E6A}" dt="2023-11-14T14:05:51.903" v="1676" actId="14826"/>
          <ac:picMkLst>
            <pc:docMk/>
            <pc:sldMk cId="2584561704" sldId="425"/>
            <ac:picMk id="7" creationId="{74947E80-1C39-6E30-364A-DEAF75DCF83A}"/>
          </ac:picMkLst>
        </pc:picChg>
        <pc:picChg chg="del">
          <ac:chgData name="Marta Purinan" userId="01b2ea44-b60f-4fa1-885f-5bd4168c62ee" providerId="ADAL" clId="{44132E82-0F22-4865-8044-7FAE8DE05E6A}" dt="2023-11-14T14:05:29.325" v="1647" actId="478"/>
          <ac:picMkLst>
            <pc:docMk/>
            <pc:sldMk cId="2584561704" sldId="425"/>
            <ac:picMk id="2050" creationId="{5BFBA845-7088-E9D5-7EBA-361AF4594D36}"/>
          </ac:picMkLst>
        </pc:picChg>
        <pc:picChg chg="add mod">
          <ac:chgData name="Marta Purinan" userId="01b2ea44-b60f-4fa1-885f-5bd4168c62ee" providerId="ADAL" clId="{44132E82-0F22-4865-8044-7FAE8DE05E6A}" dt="2023-11-14T14:09:37.682" v="1730" actId="1076"/>
          <ac:picMkLst>
            <pc:docMk/>
            <pc:sldMk cId="2584561704" sldId="425"/>
            <ac:picMk id="5122" creationId="{327BF8B6-2CE7-6A25-AD43-90D9EB2CF4B7}"/>
          </ac:picMkLst>
        </pc:picChg>
        <pc:picChg chg="add del mod">
          <ac:chgData name="Marta Purinan" userId="01b2ea44-b60f-4fa1-885f-5bd4168c62ee" providerId="ADAL" clId="{44132E82-0F22-4865-8044-7FAE8DE05E6A}" dt="2023-11-14T14:09:48.450" v="1733" actId="478"/>
          <ac:picMkLst>
            <pc:docMk/>
            <pc:sldMk cId="2584561704" sldId="425"/>
            <ac:picMk id="5124" creationId="{D6721559-D8F2-62AC-F5C8-49FD01A96CF2}"/>
          </ac:picMkLst>
        </pc:picChg>
      </pc:sldChg>
      <pc:sldChg chg="del">
        <pc:chgData name="Marta Purinan" userId="01b2ea44-b60f-4fa1-885f-5bd4168c62ee" providerId="ADAL" clId="{44132E82-0F22-4865-8044-7FAE8DE05E6A}" dt="2023-11-14T13:27:48.228" v="1287" actId="47"/>
        <pc:sldMkLst>
          <pc:docMk/>
          <pc:sldMk cId="2922123169" sldId="425"/>
        </pc:sldMkLst>
      </pc:sldChg>
      <pc:sldChg chg="del">
        <pc:chgData name="Marta Purinan" userId="01b2ea44-b60f-4fa1-885f-5bd4168c62ee" providerId="ADAL" clId="{44132E82-0F22-4865-8044-7FAE8DE05E6A}" dt="2023-11-14T13:27:48.794" v="1288" actId="47"/>
        <pc:sldMkLst>
          <pc:docMk/>
          <pc:sldMk cId="1557922700" sldId="426"/>
        </pc:sldMkLst>
      </pc:sldChg>
      <pc:sldChg chg="del">
        <pc:chgData name="Marta Purinan" userId="01b2ea44-b60f-4fa1-885f-5bd4168c62ee" providerId="ADAL" clId="{44132E82-0F22-4865-8044-7FAE8DE05E6A}" dt="2023-11-14T13:27:49.471" v="1289" actId="47"/>
        <pc:sldMkLst>
          <pc:docMk/>
          <pc:sldMk cId="2056116169" sldId="427"/>
        </pc:sldMkLst>
      </pc:sldChg>
      <pc:sldChg chg="del">
        <pc:chgData name="Marta Purinan" userId="01b2ea44-b60f-4fa1-885f-5bd4168c62ee" providerId="ADAL" clId="{44132E82-0F22-4865-8044-7FAE8DE05E6A}" dt="2023-11-14T13:47:54.410" v="1474" actId="47"/>
        <pc:sldMkLst>
          <pc:docMk/>
          <pc:sldMk cId="721127786" sldId="428"/>
        </pc:sldMkLst>
      </pc:sldChg>
      <pc:sldChg chg="addSp delSp modSp add del mod ord">
        <pc:chgData name="Marta Purinan" userId="01b2ea44-b60f-4fa1-885f-5bd4168c62ee" providerId="ADAL" clId="{44132E82-0F22-4865-8044-7FAE8DE05E6A}" dt="2023-11-14T13:47:39.792" v="1472" actId="47"/>
        <pc:sldMkLst>
          <pc:docMk/>
          <pc:sldMk cId="1185513637" sldId="429"/>
        </pc:sldMkLst>
        <pc:spChg chg="del mod">
          <ac:chgData name="Marta Purinan" userId="01b2ea44-b60f-4fa1-885f-5bd4168c62ee" providerId="ADAL" clId="{44132E82-0F22-4865-8044-7FAE8DE05E6A}" dt="2023-11-14T13:45:09.627" v="1438" actId="478"/>
          <ac:spMkLst>
            <pc:docMk/>
            <pc:sldMk cId="1185513637" sldId="429"/>
            <ac:spMk id="2" creationId="{785C70E9-F70E-0A7A-E52A-B249A7AB5D8A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3" creationId="{8B46EFF0-0A0B-D8B9-5C2E-A14382FE94B2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4" creationId="{AAE5B4AD-5C4A-4CDE-895C-C31C46540AAF}"/>
          </ac:spMkLst>
        </pc:spChg>
        <pc:spChg chg="del">
          <ac:chgData name="Marta Purinan" userId="01b2ea44-b60f-4fa1-885f-5bd4168c62ee" providerId="ADAL" clId="{44132E82-0F22-4865-8044-7FAE8DE05E6A}" dt="2023-11-14T13:28:40.262" v="1327" actId="478"/>
          <ac:spMkLst>
            <pc:docMk/>
            <pc:sldMk cId="1185513637" sldId="429"/>
            <ac:spMk id="6" creationId="{C14DDD2D-46CF-8651-66AC-3E66942A331D}"/>
          </ac:spMkLst>
        </pc:spChg>
        <pc:spChg chg="add del mod">
          <ac:chgData name="Marta Purinan" userId="01b2ea44-b60f-4fa1-885f-5bd4168c62ee" providerId="ADAL" clId="{44132E82-0F22-4865-8044-7FAE8DE05E6A}" dt="2023-11-14T13:28:45.337" v="1331" actId="478"/>
          <ac:spMkLst>
            <pc:docMk/>
            <pc:sldMk cId="1185513637" sldId="429"/>
            <ac:spMk id="7" creationId="{8020CCC0-8499-3775-2CFB-0176FFC46311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8" creationId="{D777E194-72CD-2D7D-B227-CE1EC92E646D}"/>
          </ac:spMkLst>
        </pc:spChg>
        <pc:spChg chg="del">
          <ac:chgData name="Marta Purinan" userId="01b2ea44-b60f-4fa1-885f-5bd4168c62ee" providerId="ADAL" clId="{44132E82-0F22-4865-8044-7FAE8DE05E6A}" dt="2023-11-14T13:28:40.262" v="1327" actId="478"/>
          <ac:spMkLst>
            <pc:docMk/>
            <pc:sldMk cId="1185513637" sldId="429"/>
            <ac:spMk id="9" creationId="{0C392C54-B47F-582A-01CA-E3ABCBE637E5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11" creationId="{1030B82B-6C41-541D-EFD6-D599579013A9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14" creationId="{6FE54FFE-2280-ACEC-FF1C-6C524E10C258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15" creationId="{0FAE3808-3ED5-67AE-8600-D65F9E877488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16" creationId="{3E791C5B-CAC9-059F-A906-728493D02609}"/>
          </ac:spMkLst>
        </pc:spChg>
        <pc:spChg chg="del">
          <ac:chgData name="Marta Purinan" userId="01b2ea44-b60f-4fa1-885f-5bd4168c62ee" providerId="ADAL" clId="{44132E82-0F22-4865-8044-7FAE8DE05E6A}" dt="2023-11-14T13:28:40.262" v="1327" actId="478"/>
          <ac:spMkLst>
            <pc:docMk/>
            <pc:sldMk cId="1185513637" sldId="429"/>
            <ac:spMk id="18" creationId="{1301BA4A-BB59-F500-9FCC-B00EB40A25AE}"/>
          </ac:spMkLst>
        </pc:spChg>
        <pc:spChg chg="del">
          <ac:chgData name="Marta Purinan" userId="01b2ea44-b60f-4fa1-885f-5bd4168c62ee" providerId="ADAL" clId="{44132E82-0F22-4865-8044-7FAE8DE05E6A}" dt="2023-11-14T13:28:47.416" v="1332" actId="478"/>
          <ac:spMkLst>
            <pc:docMk/>
            <pc:sldMk cId="1185513637" sldId="429"/>
            <ac:spMk id="19" creationId="{7B052F8C-BB49-B705-E995-4A4EEBF4039B}"/>
          </ac:spMkLst>
        </pc:spChg>
        <pc:spChg chg="mod">
          <ac:chgData name="Marta Purinan" userId="01b2ea44-b60f-4fa1-885f-5bd4168c62ee" providerId="ADAL" clId="{44132E82-0F22-4865-8044-7FAE8DE05E6A}" dt="2023-11-14T13:44:33.158" v="1408" actId="14100"/>
          <ac:spMkLst>
            <pc:docMk/>
            <pc:sldMk cId="1185513637" sldId="429"/>
            <ac:spMk id="20" creationId="{72598981-5459-F7E8-22B2-DD8C8EAE3D47}"/>
          </ac:spMkLst>
        </pc:spChg>
        <pc:spChg chg="del">
          <ac:chgData name="Marta Purinan" userId="01b2ea44-b60f-4fa1-885f-5bd4168c62ee" providerId="ADAL" clId="{44132E82-0F22-4865-8044-7FAE8DE05E6A}" dt="2023-11-14T13:28:49.212" v="1333" actId="478"/>
          <ac:spMkLst>
            <pc:docMk/>
            <pc:sldMk cId="1185513637" sldId="429"/>
            <ac:spMk id="23" creationId="{FA98A272-E565-E263-D98A-616778C29EBC}"/>
          </ac:spMkLst>
        </pc:spChg>
        <pc:spChg chg="del">
          <ac:chgData name="Marta Purinan" userId="01b2ea44-b60f-4fa1-885f-5bd4168c62ee" providerId="ADAL" clId="{44132E82-0F22-4865-8044-7FAE8DE05E6A}" dt="2023-11-14T13:28:40.262" v="1327" actId="478"/>
          <ac:spMkLst>
            <pc:docMk/>
            <pc:sldMk cId="1185513637" sldId="429"/>
            <ac:spMk id="24" creationId="{14CA8765-67B3-118A-D817-B925BDBCC540}"/>
          </ac:spMkLst>
        </pc:spChg>
        <pc:spChg chg="del mod">
          <ac:chgData name="Marta Purinan" userId="01b2ea44-b60f-4fa1-885f-5bd4168c62ee" providerId="ADAL" clId="{44132E82-0F22-4865-8044-7FAE8DE05E6A}" dt="2023-11-14T13:28:42.194" v="1329" actId="478"/>
          <ac:spMkLst>
            <pc:docMk/>
            <pc:sldMk cId="1185513637" sldId="429"/>
            <ac:spMk id="27" creationId="{16A746B7-EBBA-84A0-3799-346B21BD9064}"/>
          </ac:spMkLst>
        </pc:spChg>
        <pc:spChg chg="del">
          <ac:chgData name="Marta Purinan" userId="01b2ea44-b60f-4fa1-885f-5bd4168c62ee" providerId="ADAL" clId="{44132E82-0F22-4865-8044-7FAE8DE05E6A}" dt="2023-11-14T13:28:40.262" v="1327" actId="478"/>
          <ac:spMkLst>
            <pc:docMk/>
            <pc:sldMk cId="1185513637" sldId="429"/>
            <ac:spMk id="28" creationId="{3BDEB36A-6EFC-0F1A-8F69-D3DA3A4CA24D}"/>
          </ac:spMkLst>
        </pc:spChg>
        <pc:spChg chg="mod">
          <ac:chgData name="Marta Purinan" userId="01b2ea44-b60f-4fa1-885f-5bd4168c62ee" providerId="ADAL" clId="{44132E82-0F22-4865-8044-7FAE8DE05E6A}" dt="2023-11-14T13:28:13.312" v="1320" actId="20577"/>
          <ac:spMkLst>
            <pc:docMk/>
            <pc:sldMk cId="1185513637" sldId="429"/>
            <ac:spMk id="34" creationId="{EE0C3A8C-269D-279F-E9EB-C23F47B74637}"/>
          </ac:spMkLst>
        </pc:spChg>
        <pc:grpChg chg="del">
          <ac:chgData name="Marta Purinan" userId="01b2ea44-b60f-4fa1-885f-5bd4168c62ee" providerId="ADAL" clId="{44132E82-0F22-4865-8044-7FAE8DE05E6A}" dt="2023-11-14T13:28:49.212" v="1333" actId="478"/>
          <ac:grpSpMkLst>
            <pc:docMk/>
            <pc:sldMk cId="1185513637" sldId="429"/>
            <ac:grpSpMk id="36" creationId="{3D6D22B4-E972-F133-2E10-0BF7A0BE6FA8}"/>
          </ac:grpSpMkLst>
        </pc:grpChg>
        <pc:picChg chg="del">
          <ac:chgData name="Marta Purinan" userId="01b2ea44-b60f-4fa1-885f-5bd4168c62ee" providerId="ADAL" clId="{44132E82-0F22-4865-8044-7FAE8DE05E6A}" dt="2023-11-14T13:28:49.212" v="1333" actId="478"/>
          <ac:picMkLst>
            <pc:docMk/>
            <pc:sldMk cId="1185513637" sldId="429"/>
            <ac:picMk id="10" creationId="{9E2E19EB-A3FC-8C12-C0CE-4BD35D8D1DA1}"/>
          </ac:picMkLst>
        </pc:picChg>
        <pc:picChg chg="del">
          <ac:chgData name="Marta Purinan" userId="01b2ea44-b60f-4fa1-885f-5bd4168c62ee" providerId="ADAL" clId="{44132E82-0F22-4865-8044-7FAE8DE05E6A}" dt="2023-11-14T13:28:38.469" v="1326" actId="478"/>
          <ac:picMkLst>
            <pc:docMk/>
            <pc:sldMk cId="1185513637" sldId="429"/>
            <ac:picMk id="12" creationId="{4A3077C9-00CA-1EDF-86E1-82671747CC24}"/>
          </ac:picMkLst>
        </pc:picChg>
        <pc:picChg chg="add del mod">
          <ac:chgData name="Marta Purinan" userId="01b2ea44-b60f-4fa1-885f-5bd4168c62ee" providerId="ADAL" clId="{44132E82-0F22-4865-8044-7FAE8DE05E6A}" dt="2023-11-14T13:29:05.510" v="1343"/>
          <ac:picMkLst>
            <pc:docMk/>
            <pc:sldMk cId="1185513637" sldId="429"/>
            <ac:picMk id="13" creationId="{5585FF55-E003-A552-2142-6E1059F65129}"/>
          </ac:picMkLst>
        </pc:picChg>
        <pc:picChg chg="del">
          <ac:chgData name="Marta Purinan" userId="01b2ea44-b60f-4fa1-885f-5bd4168c62ee" providerId="ADAL" clId="{44132E82-0F22-4865-8044-7FAE8DE05E6A}" dt="2023-11-14T13:28:49.212" v="1333" actId="478"/>
          <ac:picMkLst>
            <pc:docMk/>
            <pc:sldMk cId="1185513637" sldId="429"/>
            <ac:picMk id="17" creationId="{1724CE6D-8620-DEAA-773A-B40A212FE44B}"/>
          </ac:picMkLst>
        </pc:picChg>
        <pc:picChg chg="add del mod">
          <ac:chgData name="Marta Purinan" userId="01b2ea44-b60f-4fa1-885f-5bd4168c62ee" providerId="ADAL" clId="{44132E82-0F22-4865-8044-7FAE8DE05E6A}" dt="2023-11-14T13:29:04.695" v="1342"/>
          <ac:picMkLst>
            <pc:docMk/>
            <pc:sldMk cId="1185513637" sldId="429"/>
            <ac:picMk id="21" creationId="{233D21C5-1D99-85C0-8592-641581B468EF}"/>
          </ac:picMkLst>
        </pc:picChg>
        <pc:picChg chg="add mod">
          <ac:chgData name="Marta Purinan" userId="01b2ea44-b60f-4fa1-885f-5bd4168c62ee" providerId="ADAL" clId="{44132E82-0F22-4865-8044-7FAE8DE05E6A}" dt="2023-11-14T13:29:13.608" v="1400" actId="1076"/>
          <ac:picMkLst>
            <pc:docMk/>
            <pc:sldMk cId="1185513637" sldId="429"/>
            <ac:picMk id="22" creationId="{38A8E81A-0B5F-2E2F-8167-759D0BC10706}"/>
          </ac:picMkLst>
        </pc:picChg>
      </pc:sldChg>
      <pc:sldChg chg="add del">
        <pc:chgData name="Marta Purinan" userId="01b2ea44-b60f-4fa1-885f-5bd4168c62ee" providerId="ADAL" clId="{44132E82-0F22-4865-8044-7FAE8DE05E6A}" dt="2023-11-14T13:20:13.003" v="1163" actId="47"/>
        <pc:sldMkLst>
          <pc:docMk/>
          <pc:sldMk cId="4279459709" sldId="429"/>
        </pc:sldMkLst>
      </pc:sldChg>
      <pc:sldChg chg="add del">
        <pc:chgData name="Marta Purinan" userId="01b2ea44-b60f-4fa1-885f-5bd4168c62ee" providerId="ADAL" clId="{44132E82-0F22-4865-8044-7FAE8DE05E6A}" dt="2023-11-14T13:45:12.074" v="1440"/>
        <pc:sldMkLst>
          <pc:docMk/>
          <pc:sldMk cId="1619708056" sldId="430"/>
        </pc:sldMkLst>
      </pc:sldChg>
    </pc:docChg>
  </pc:docChgLst>
  <pc:docChgLst>
    <pc:chgData name="Daniele Fasano" userId="05d4d43e-80bb-4af4-bcb9-420ddc2a78ba" providerId="ADAL" clId="{46FF669C-F230-4D85-AC55-C0BC08F10708}"/>
    <pc:docChg chg="undo custSel addSld delSld modSld">
      <pc:chgData name="Daniele Fasano" userId="05d4d43e-80bb-4af4-bcb9-420ddc2a78ba" providerId="ADAL" clId="{46FF669C-F230-4D85-AC55-C0BC08F10708}" dt="2023-11-20T08:20:39.105" v="2093" actId="20577"/>
      <pc:docMkLst>
        <pc:docMk/>
      </pc:docMkLst>
      <pc:sldChg chg="delSp mod">
        <pc:chgData name="Daniele Fasano" userId="05d4d43e-80bb-4af4-bcb9-420ddc2a78ba" providerId="ADAL" clId="{46FF669C-F230-4D85-AC55-C0BC08F10708}" dt="2023-11-16T15:44:31.058" v="1" actId="478"/>
        <pc:sldMkLst>
          <pc:docMk/>
          <pc:sldMk cId="0" sldId="256"/>
        </pc:sldMkLst>
        <pc:spChg chg="del">
          <ac:chgData name="Daniele Fasano" userId="05d4d43e-80bb-4af4-bcb9-420ddc2a78ba" providerId="ADAL" clId="{46FF669C-F230-4D85-AC55-C0BC08F10708}" dt="2023-11-16T15:44:24.854" v="0" actId="478"/>
          <ac:spMkLst>
            <pc:docMk/>
            <pc:sldMk cId="0" sldId="256"/>
            <ac:spMk id="5125" creationId="{6C48643D-AA7E-4947-9067-7009CACEFA64}"/>
          </ac:spMkLst>
        </pc:spChg>
        <pc:picChg chg="del">
          <ac:chgData name="Daniele Fasano" userId="05d4d43e-80bb-4af4-bcb9-420ddc2a78ba" providerId="ADAL" clId="{46FF669C-F230-4D85-AC55-C0BC08F10708}" dt="2023-11-16T15:44:31.058" v="1" actId="478"/>
          <ac:picMkLst>
            <pc:docMk/>
            <pc:sldMk cId="0" sldId="256"/>
            <ac:picMk id="3" creationId="{368E0EF8-9342-C557-28AA-1CC39E40B7C2}"/>
          </ac:picMkLst>
        </pc:picChg>
      </pc:sldChg>
      <pc:sldChg chg="addSp delSp modSp mod">
        <pc:chgData name="Daniele Fasano" userId="05d4d43e-80bb-4af4-bcb9-420ddc2a78ba" providerId="ADAL" clId="{46FF669C-F230-4D85-AC55-C0BC08F10708}" dt="2023-11-16T16:09:44.492" v="426" actId="14100"/>
        <pc:sldMkLst>
          <pc:docMk/>
          <pc:sldMk cId="2074186410" sldId="295"/>
        </pc:sldMkLst>
        <pc:spChg chg="mod">
          <ac:chgData name="Daniele Fasano" userId="05d4d43e-80bb-4af4-bcb9-420ddc2a78ba" providerId="ADAL" clId="{46FF669C-F230-4D85-AC55-C0BC08F10708}" dt="2023-11-16T15:56:38.941" v="53" actId="14100"/>
          <ac:spMkLst>
            <pc:docMk/>
            <pc:sldMk cId="2074186410" sldId="295"/>
            <ac:spMk id="2" creationId="{D17A2755-C8B6-B4DD-F6AE-B89749F1E8B6}"/>
          </ac:spMkLst>
        </pc:spChg>
        <pc:spChg chg="mod">
          <ac:chgData name="Daniele Fasano" userId="05d4d43e-80bb-4af4-bcb9-420ddc2a78ba" providerId="ADAL" clId="{46FF669C-F230-4D85-AC55-C0BC08F10708}" dt="2023-11-16T16:00:39.104" v="364" actId="1038"/>
          <ac:spMkLst>
            <pc:docMk/>
            <pc:sldMk cId="2074186410" sldId="295"/>
            <ac:spMk id="4" creationId="{AC3BBD5C-8F6C-646B-4659-65C9E6BA9A86}"/>
          </ac:spMkLst>
        </pc:spChg>
        <pc:spChg chg="mod">
          <ac:chgData name="Daniele Fasano" userId="05d4d43e-80bb-4af4-bcb9-420ddc2a78ba" providerId="ADAL" clId="{46FF669C-F230-4D85-AC55-C0BC08F10708}" dt="2023-11-16T16:00:39.104" v="364" actId="1038"/>
          <ac:spMkLst>
            <pc:docMk/>
            <pc:sldMk cId="2074186410" sldId="295"/>
            <ac:spMk id="5" creationId="{140BC5AD-4A6F-1FB0-D9BB-F5B27306A690}"/>
          </ac:spMkLst>
        </pc:spChg>
        <pc:spChg chg="mod">
          <ac:chgData name="Daniele Fasano" userId="05d4d43e-80bb-4af4-bcb9-420ddc2a78ba" providerId="ADAL" clId="{46FF669C-F230-4D85-AC55-C0BC08F10708}" dt="2023-11-16T16:04:01.293" v="412" actId="6549"/>
          <ac:spMkLst>
            <pc:docMk/>
            <pc:sldMk cId="2074186410" sldId="295"/>
            <ac:spMk id="7" creationId="{00A67D85-8313-8550-0222-1B333F72A42D}"/>
          </ac:spMkLst>
        </pc:spChg>
        <pc:spChg chg="del">
          <ac:chgData name="Daniele Fasano" userId="05d4d43e-80bb-4af4-bcb9-420ddc2a78ba" providerId="ADAL" clId="{46FF669C-F230-4D85-AC55-C0BC08F10708}" dt="2023-11-16T16:00:06.729" v="282" actId="478"/>
          <ac:spMkLst>
            <pc:docMk/>
            <pc:sldMk cId="2074186410" sldId="295"/>
            <ac:spMk id="12" creationId="{6C575C92-ABF1-0BFC-CCCF-EB7EA83E6C8F}"/>
          </ac:spMkLst>
        </pc:spChg>
        <pc:spChg chg="del">
          <ac:chgData name="Daniele Fasano" userId="05d4d43e-80bb-4af4-bcb9-420ddc2a78ba" providerId="ADAL" clId="{46FF669C-F230-4D85-AC55-C0BC08F10708}" dt="2023-11-16T16:00:14.319" v="286" actId="478"/>
          <ac:spMkLst>
            <pc:docMk/>
            <pc:sldMk cId="2074186410" sldId="295"/>
            <ac:spMk id="17" creationId="{EE23B17B-4EF6-9BB0-B952-3FD1542F062A}"/>
          </ac:spMkLst>
        </pc:spChg>
        <pc:spChg chg="mod">
          <ac:chgData name="Daniele Fasano" userId="05d4d43e-80bb-4af4-bcb9-420ddc2a78ba" providerId="ADAL" clId="{46FF669C-F230-4D85-AC55-C0BC08F10708}" dt="2023-11-16T16:00:39.104" v="364" actId="1038"/>
          <ac:spMkLst>
            <pc:docMk/>
            <pc:sldMk cId="2074186410" sldId="295"/>
            <ac:spMk id="19" creationId="{AC8E4DD9-98B3-4E6B-BDAC-3839E97B0495}"/>
          </ac:spMkLst>
        </pc:spChg>
        <pc:spChg chg="mod">
          <ac:chgData name="Daniele Fasano" userId="05d4d43e-80bb-4af4-bcb9-420ddc2a78ba" providerId="ADAL" clId="{46FF669C-F230-4D85-AC55-C0BC08F10708}" dt="2023-11-16T15:50:37.528" v="47" actId="20577"/>
          <ac:spMkLst>
            <pc:docMk/>
            <pc:sldMk cId="2074186410" sldId="295"/>
            <ac:spMk id="24" creationId="{41539339-6B36-4713-8C40-DA1930C81D91}"/>
          </ac:spMkLst>
        </pc:spChg>
        <pc:picChg chg="mod">
          <ac:chgData name="Daniele Fasano" userId="05d4d43e-80bb-4af4-bcb9-420ddc2a78ba" providerId="ADAL" clId="{46FF669C-F230-4D85-AC55-C0BC08F10708}" dt="2023-11-16T16:05:40.525" v="414" actId="14826"/>
          <ac:picMkLst>
            <pc:docMk/>
            <pc:sldMk cId="2074186410" sldId="295"/>
            <ac:picMk id="6" creationId="{79889A8A-1A47-6304-43AE-D7587D9B5DD9}"/>
          </ac:picMkLst>
        </pc:picChg>
        <pc:picChg chg="mod">
          <ac:chgData name="Daniele Fasano" userId="05d4d43e-80bb-4af4-bcb9-420ddc2a78ba" providerId="ADAL" clId="{46FF669C-F230-4D85-AC55-C0BC08F10708}" dt="2023-11-16T16:05:01.614" v="413" actId="14826"/>
          <ac:picMkLst>
            <pc:docMk/>
            <pc:sldMk cId="2074186410" sldId="295"/>
            <ac:picMk id="11" creationId="{FBBAEBE1-9FBE-279D-8AF4-7EEB2C1CE4E4}"/>
          </ac:picMkLst>
        </pc:picChg>
        <pc:picChg chg="del">
          <ac:chgData name="Daniele Fasano" userId="05d4d43e-80bb-4af4-bcb9-420ddc2a78ba" providerId="ADAL" clId="{46FF669C-F230-4D85-AC55-C0BC08F10708}" dt="2023-11-16T16:00:08.558" v="283" actId="478"/>
          <ac:picMkLst>
            <pc:docMk/>
            <pc:sldMk cId="2074186410" sldId="295"/>
            <ac:picMk id="13" creationId="{FE8A95C4-3F39-136D-58F9-BFB6BD4158C5}"/>
          </ac:picMkLst>
        </pc:picChg>
        <pc:picChg chg="del mod">
          <ac:chgData name="Daniele Fasano" userId="05d4d43e-80bb-4af4-bcb9-420ddc2a78ba" providerId="ADAL" clId="{46FF669C-F230-4D85-AC55-C0BC08F10708}" dt="2023-11-16T16:00:11.928" v="285" actId="478"/>
          <ac:picMkLst>
            <pc:docMk/>
            <pc:sldMk cId="2074186410" sldId="295"/>
            <ac:picMk id="18" creationId="{A5BAC0E2-28B2-EA77-2C8C-C8D1EA854F04}"/>
          </ac:picMkLst>
        </pc:picChg>
        <pc:picChg chg="del">
          <ac:chgData name="Daniele Fasano" userId="05d4d43e-80bb-4af4-bcb9-420ddc2a78ba" providerId="ADAL" clId="{46FF669C-F230-4D85-AC55-C0BC08F10708}" dt="2023-11-16T15:52:42.261" v="48" actId="478"/>
          <ac:picMkLst>
            <pc:docMk/>
            <pc:sldMk cId="2074186410" sldId="295"/>
            <ac:picMk id="20" creationId="{A1E03857-0D08-E19B-8E34-1C678948CDCE}"/>
          </ac:picMkLst>
        </pc:picChg>
        <pc:picChg chg="mod">
          <ac:chgData name="Daniele Fasano" userId="05d4d43e-80bb-4af4-bcb9-420ddc2a78ba" providerId="ADAL" clId="{46FF669C-F230-4D85-AC55-C0BC08F10708}" dt="2023-11-16T16:09:44.492" v="426" actId="14100"/>
          <ac:picMkLst>
            <pc:docMk/>
            <pc:sldMk cId="2074186410" sldId="295"/>
            <ac:picMk id="37" creationId="{F2602DBB-BB3A-4C42-84C0-541EA245FAF7}"/>
          </ac:picMkLst>
        </pc:picChg>
        <pc:picChg chg="mod">
          <ac:chgData name="Daniele Fasano" userId="05d4d43e-80bb-4af4-bcb9-420ddc2a78ba" providerId="ADAL" clId="{46FF669C-F230-4D85-AC55-C0BC08F10708}" dt="2023-11-16T16:06:14.702" v="415" actId="14826"/>
          <ac:picMkLst>
            <pc:docMk/>
            <pc:sldMk cId="2074186410" sldId="295"/>
            <ac:picMk id="45" creationId="{88B6F0B5-1677-4466-9BAB-16DFEFC8A81C}"/>
          </ac:picMkLst>
        </pc:picChg>
        <pc:picChg chg="add del mod">
          <ac:chgData name="Daniele Fasano" userId="05d4d43e-80bb-4af4-bcb9-420ddc2a78ba" providerId="ADAL" clId="{46FF669C-F230-4D85-AC55-C0BC08F10708}" dt="2023-11-16T15:56:39.541" v="54"/>
          <ac:picMkLst>
            <pc:docMk/>
            <pc:sldMk cId="2074186410" sldId="295"/>
            <ac:picMk id="1026" creationId="{E16219F9-7E24-F5D9-1EDF-ECC800850755}"/>
          </ac:picMkLst>
        </pc:picChg>
        <pc:picChg chg="add mod">
          <ac:chgData name="Daniele Fasano" userId="05d4d43e-80bb-4af4-bcb9-420ddc2a78ba" providerId="ADAL" clId="{46FF669C-F230-4D85-AC55-C0BC08F10708}" dt="2023-11-16T16:00:48.552" v="365" actId="1076"/>
          <ac:picMkLst>
            <pc:docMk/>
            <pc:sldMk cId="2074186410" sldId="295"/>
            <ac:picMk id="1028" creationId="{1BA84C18-BF45-AC67-B3AD-0BB2E02EEEFB}"/>
          </ac:picMkLst>
        </pc:picChg>
      </pc:sldChg>
      <pc:sldChg chg="addSp modSp mod">
        <pc:chgData name="Daniele Fasano" userId="05d4d43e-80bb-4af4-bcb9-420ddc2a78ba" providerId="ADAL" clId="{46FF669C-F230-4D85-AC55-C0BC08F10708}" dt="2023-11-16T16:43:40.666" v="739" actId="1076"/>
        <pc:sldMkLst>
          <pc:docMk/>
          <pc:sldMk cId="230986085" sldId="403"/>
        </pc:sldMkLst>
        <pc:spChg chg="add mod">
          <ac:chgData name="Daniele Fasano" userId="05d4d43e-80bb-4af4-bcb9-420ddc2a78ba" providerId="ADAL" clId="{46FF669C-F230-4D85-AC55-C0BC08F10708}" dt="2023-11-16T16:42:23.986" v="730" actId="1076"/>
          <ac:spMkLst>
            <pc:docMk/>
            <pc:sldMk cId="230986085" sldId="403"/>
            <ac:spMk id="5" creationId="{D16A988F-695B-EFF3-91F0-1378EEE21839}"/>
          </ac:spMkLst>
        </pc:spChg>
        <pc:spChg chg="add mod">
          <ac:chgData name="Daniele Fasano" userId="05d4d43e-80bb-4af4-bcb9-420ddc2a78ba" providerId="ADAL" clId="{46FF669C-F230-4D85-AC55-C0BC08F10708}" dt="2023-11-16T16:43:40.666" v="739" actId="1076"/>
          <ac:spMkLst>
            <pc:docMk/>
            <pc:sldMk cId="230986085" sldId="403"/>
            <ac:spMk id="7" creationId="{C626B986-438B-E52E-CEFA-7622081AAA45}"/>
          </ac:spMkLst>
        </pc:spChg>
        <pc:spChg chg="mod">
          <ac:chgData name="Daniele Fasano" userId="05d4d43e-80bb-4af4-bcb9-420ddc2a78ba" providerId="ADAL" clId="{46FF669C-F230-4D85-AC55-C0BC08F10708}" dt="2023-11-16T16:43:34.756" v="738" actId="1076"/>
          <ac:spMkLst>
            <pc:docMk/>
            <pc:sldMk cId="230986085" sldId="403"/>
            <ac:spMk id="12" creationId="{3F12BE00-88C5-436D-8B1F-F4EEE9CE5060}"/>
          </ac:spMkLst>
        </pc:spChg>
        <pc:spChg chg="mod">
          <ac:chgData name="Daniele Fasano" userId="05d4d43e-80bb-4af4-bcb9-420ddc2a78ba" providerId="ADAL" clId="{46FF669C-F230-4D85-AC55-C0BC08F10708}" dt="2023-11-16T16:18:31.469" v="524" actId="20577"/>
          <ac:spMkLst>
            <pc:docMk/>
            <pc:sldMk cId="230986085" sldId="403"/>
            <ac:spMk id="20" creationId="{AF5B6FE8-2705-4249-BCF8-F5E2627C824B}"/>
          </ac:spMkLst>
        </pc:spChg>
        <pc:picChg chg="mod">
          <ac:chgData name="Daniele Fasano" userId="05d4d43e-80bb-4af4-bcb9-420ddc2a78ba" providerId="ADAL" clId="{46FF669C-F230-4D85-AC55-C0BC08F10708}" dt="2023-11-16T16:38:17.922" v="709" actId="1076"/>
          <ac:picMkLst>
            <pc:docMk/>
            <pc:sldMk cId="230986085" sldId="403"/>
            <ac:picMk id="3" creationId="{461CCE1B-54A3-E3BC-EEA2-B0D7345E8FEA}"/>
          </ac:picMkLst>
        </pc:picChg>
        <pc:picChg chg="add mod">
          <ac:chgData name="Daniele Fasano" userId="05d4d43e-80bb-4af4-bcb9-420ddc2a78ba" providerId="ADAL" clId="{46FF669C-F230-4D85-AC55-C0BC08F10708}" dt="2023-11-16T16:42:31.808" v="731" actId="1076"/>
          <ac:picMkLst>
            <pc:docMk/>
            <pc:sldMk cId="230986085" sldId="403"/>
            <ac:picMk id="6" creationId="{AA4DDEF2-D0D4-DAA9-8DFF-59A03D36DBEF}"/>
          </ac:picMkLst>
        </pc:picChg>
      </pc:sldChg>
      <pc:sldChg chg="del">
        <pc:chgData name="Daniele Fasano" userId="05d4d43e-80bb-4af4-bcb9-420ddc2a78ba" providerId="ADAL" clId="{46FF669C-F230-4D85-AC55-C0BC08F10708}" dt="2023-11-16T16:10:20.358" v="427" actId="2696"/>
        <pc:sldMkLst>
          <pc:docMk/>
          <pc:sldMk cId="165459172" sldId="421"/>
        </pc:sldMkLst>
      </pc:sldChg>
      <pc:sldChg chg="del">
        <pc:chgData name="Daniele Fasano" userId="05d4d43e-80bb-4af4-bcb9-420ddc2a78ba" providerId="ADAL" clId="{46FF669C-F230-4D85-AC55-C0BC08F10708}" dt="2023-11-16T16:10:24.782" v="428" actId="2696"/>
        <pc:sldMkLst>
          <pc:docMk/>
          <pc:sldMk cId="3021684849" sldId="422"/>
        </pc:sldMkLst>
      </pc:sldChg>
      <pc:sldChg chg="del">
        <pc:chgData name="Daniele Fasano" userId="05d4d43e-80bb-4af4-bcb9-420ddc2a78ba" providerId="ADAL" clId="{46FF669C-F230-4D85-AC55-C0BC08F10708}" dt="2023-11-16T16:10:26.799" v="429" actId="2696"/>
        <pc:sldMkLst>
          <pc:docMk/>
          <pc:sldMk cId="55190935" sldId="423"/>
        </pc:sldMkLst>
      </pc:sldChg>
      <pc:sldChg chg="del">
        <pc:chgData name="Daniele Fasano" userId="05d4d43e-80bb-4af4-bcb9-420ddc2a78ba" providerId="ADAL" clId="{46FF669C-F230-4D85-AC55-C0BC08F10708}" dt="2023-11-16T16:10:28.799" v="430" actId="2696"/>
        <pc:sldMkLst>
          <pc:docMk/>
          <pc:sldMk cId="554661882" sldId="424"/>
        </pc:sldMkLst>
      </pc:sldChg>
      <pc:sldChg chg="del">
        <pc:chgData name="Daniele Fasano" userId="05d4d43e-80bb-4af4-bcb9-420ddc2a78ba" providerId="ADAL" clId="{46FF669C-F230-4D85-AC55-C0BC08F10708}" dt="2023-11-16T16:10:30.587" v="431" actId="2696"/>
        <pc:sldMkLst>
          <pc:docMk/>
          <pc:sldMk cId="2584561704" sldId="425"/>
        </pc:sldMkLst>
      </pc:sldChg>
      <pc:sldChg chg="addSp delSp modSp mod">
        <pc:chgData name="Daniele Fasano" userId="05d4d43e-80bb-4af4-bcb9-420ddc2a78ba" providerId="ADAL" clId="{46FF669C-F230-4D85-AC55-C0BC08F10708}" dt="2023-11-20T08:20:39.105" v="2093" actId="20577"/>
        <pc:sldMkLst>
          <pc:docMk/>
          <pc:sldMk cId="4127525925" sldId="426"/>
        </pc:sldMkLst>
        <pc:spChg chg="mod">
          <ac:chgData name="Daniele Fasano" userId="05d4d43e-80bb-4af4-bcb9-420ddc2a78ba" providerId="ADAL" clId="{46FF669C-F230-4D85-AC55-C0BC08F10708}" dt="2023-11-20T08:20:39.105" v="2093" actId="20577"/>
          <ac:spMkLst>
            <pc:docMk/>
            <pc:sldMk cId="4127525925" sldId="426"/>
            <ac:spMk id="5" creationId="{140BC5AD-4A6F-1FB0-D9BB-F5B27306A690}"/>
          </ac:spMkLst>
        </pc:spChg>
        <pc:spChg chg="add del">
          <ac:chgData name="Daniele Fasano" userId="05d4d43e-80bb-4af4-bcb9-420ddc2a78ba" providerId="ADAL" clId="{46FF669C-F230-4D85-AC55-C0BC08F10708}" dt="2023-11-17T14:15:48.566" v="1500" actId="478"/>
          <ac:spMkLst>
            <pc:docMk/>
            <pc:sldMk cId="4127525925" sldId="426"/>
            <ac:spMk id="8" creationId="{1C28E517-1E8C-C9F4-1D82-F8ABB3D35324}"/>
          </ac:spMkLst>
        </pc:spChg>
        <pc:spChg chg="add del mod">
          <ac:chgData name="Daniele Fasano" userId="05d4d43e-80bb-4af4-bcb9-420ddc2a78ba" providerId="ADAL" clId="{46FF669C-F230-4D85-AC55-C0BC08F10708}" dt="2023-11-17T14:21:24.755" v="1680" actId="14100"/>
          <ac:spMkLst>
            <pc:docMk/>
            <pc:sldMk cId="4127525925" sldId="426"/>
            <ac:spMk id="14" creationId="{7A053C2F-0814-EDD1-229B-6328EE77A3DC}"/>
          </ac:spMkLst>
        </pc:spChg>
        <pc:spChg chg="mod">
          <ac:chgData name="Daniele Fasano" userId="05d4d43e-80bb-4af4-bcb9-420ddc2a78ba" providerId="ADAL" clId="{46FF669C-F230-4D85-AC55-C0BC08F10708}" dt="2023-11-17T14:45:42.154" v="1932" actId="20577"/>
          <ac:spMkLst>
            <pc:docMk/>
            <pc:sldMk cId="4127525925" sldId="426"/>
            <ac:spMk id="15" creationId="{FF3BA650-40A1-E7E0-50F4-3CDB8CC09215}"/>
          </ac:spMkLst>
        </pc:spChg>
        <pc:spChg chg="mod">
          <ac:chgData name="Daniele Fasano" userId="05d4d43e-80bb-4af4-bcb9-420ddc2a78ba" providerId="ADAL" clId="{46FF669C-F230-4D85-AC55-C0BC08F10708}" dt="2023-11-17T14:21:21.733" v="1679" actId="14100"/>
          <ac:spMkLst>
            <pc:docMk/>
            <pc:sldMk cId="4127525925" sldId="426"/>
            <ac:spMk id="16" creationId="{D61638AC-3BCC-F474-31AF-E7278C74C6FA}"/>
          </ac:spMkLst>
        </pc:spChg>
        <pc:spChg chg="mod">
          <ac:chgData name="Daniele Fasano" userId="05d4d43e-80bb-4af4-bcb9-420ddc2a78ba" providerId="ADAL" clId="{46FF669C-F230-4D85-AC55-C0BC08F10708}" dt="2023-11-17T14:16:58.460" v="1531" actId="20577"/>
          <ac:spMkLst>
            <pc:docMk/>
            <pc:sldMk cId="4127525925" sldId="426"/>
            <ac:spMk id="24" creationId="{41539339-6B36-4713-8C40-DA1930C81D91}"/>
          </ac:spMkLst>
        </pc:spChg>
        <pc:spChg chg="mod">
          <ac:chgData name="Daniele Fasano" userId="05d4d43e-80bb-4af4-bcb9-420ddc2a78ba" providerId="ADAL" clId="{46FF669C-F230-4D85-AC55-C0BC08F10708}" dt="2023-11-17T14:49:03.957" v="2049" actId="20577"/>
          <ac:spMkLst>
            <pc:docMk/>
            <pc:sldMk cId="4127525925" sldId="426"/>
            <ac:spMk id="25" creationId="{261D11CD-4123-4E11-960D-AF2A98C5DD53}"/>
          </ac:spMkLst>
        </pc:spChg>
        <pc:spChg chg="mod">
          <ac:chgData name="Daniele Fasano" userId="05d4d43e-80bb-4af4-bcb9-420ddc2a78ba" providerId="ADAL" clId="{46FF669C-F230-4D85-AC55-C0BC08F10708}" dt="2023-11-17T14:44:06.111" v="1850" actId="20577"/>
          <ac:spMkLst>
            <pc:docMk/>
            <pc:sldMk cId="4127525925" sldId="426"/>
            <ac:spMk id="26" creationId="{431C027D-1CAF-7B80-E022-CD1C34FEEE98}"/>
          </ac:spMkLst>
        </pc:spChg>
        <pc:picChg chg="add del mod">
          <ac:chgData name="Daniele Fasano" userId="05d4d43e-80bb-4af4-bcb9-420ddc2a78ba" providerId="ADAL" clId="{46FF669C-F230-4D85-AC55-C0BC08F10708}" dt="2023-11-17T14:21:37.393" v="1690" actId="1037"/>
          <ac:picMkLst>
            <pc:docMk/>
            <pc:sldMk cId="4127525925" sldId="426"/>
            <ac:picMk id="27" creationId="{00890792-52DD-6B5F-66E0-F9ADA48A7207}"/>
          </ac:picMkLst>
        </pc:picChg>
        <pc:picChg chg="mod">
          <ac:chgData name="Daniele Fasano" userId="05d4d43e-80bb-4af4-bcb9-420ddc2a78ba" providerId="ADAL" clId="{46FF669C-F230-4D85-AC55-C0BC08F10708}" dt="2023-11-17T14:43:35.225" v="1824" actId="1037"/>
          <ac:picMkLst>
            <pc:docMk/>
            <pc:sldMk cId="4127525925" sldId="426"/>
            <ac:picMk id="28" creationId="{53E4E584-BB37-0EFB-2103-53EEF1D241B4}"/>
          </ac:picMkLst>
        </pc:picChg>
        <pc:picChg chg="add del mod">
          <ac:chgData name="Daniele Fasano" userId="05d4d43e-80bb-4af4-bcb9-420ddc2a78ba" providerId="ADAL" clId="{46FF669C-F230-4D85-AC55-C0BC08F10708}" dt="2023-11-17T14:21:43.055" v="1700" actId="1037"/>
          <ac:picMkLst>
            <pc:docMk/>
            <pc:sldMk cId="4127525925" sldId="426"/>
            <ac:picMk id="37" creationId="{F2602DBB-BB3A-4C42-84C0-541EA245FAF7}"/>
          </ac:picMkLst>
        </pc:picChg>
      </pc:sldChg>
      <pc:sldChg chg="addSp delSp modSp add mod">
        <pc:chgData name="Daniele Fasano" userId="05d4d43e-80bb-4af4-bcb9-420ddc2a78ba" providerId="ADAL" clId="{46FF669C-F230-4D85-AC55-C0BC08F10708}" dt="2023-11-17T14:03:52.963" v="1439" actId="11"/>
        <pc:sldMkLst>
          <pc:docMk/>
          <pc:sldMk cId="1789087285" sldId="427"/>
        </pc:sldMkLst>
        <pc:spChg chg="add del mod">
          <ac:chgData name="Daniele Fasano" userId="05d4d43e-80bb-4af4-bcb9-420ddc2a78ba" providerId="ADAL" clId="{46FF669C-F230-4D85-AC55-C0BC08F10708}" dt="2023-11-17T09:00:37.432" v="925" actId="478"/>
          <ac:spMkLst>
            <pc:docMk/>
            <pc:sldMk cId="1789087285" sldId="427"/>
            <ac:spMk id="5" creationId="{60344E70-4DCC-8582-D85B-D58EAF91996E}"/>
          </ac:spMkLst>
        </pc:spChg>
        <pc:spChg chg="del">
          <ac:chgData name="Daniele Fasano" userId="05d4d43e-80bb-4af4-bcb9-420ddc2a78ba" providerId="ADAL" clId="{46FF669C-F230-4D85-AC55-C0BC08F10708}" dt="2023-11-16T16:44:47.501" v="741" actId="478"/>
          <ac:spMkLst>
            <pc:docMk/>
            <pc:sldMk cId="1789087285" sldId="427"/>
            <ac:spMk id="5" creationId="{D16A988F-695B-EFF3-91F0-1378EEE21839}"/>
          </ac:spMkLst>
        </pc:spChg>
        <pc:spChg chg="del">
          <ac:chgData name="Daniele Fasano" userId="05d4d43e-80bb-4af4-bcb9-420ddc2a78ba" providerId="ADAL" clId="{46FF669C-F230-4D85-AC55-C0BC08F10708}" dt="2023-11-16T16:47:03.697" v="760" actId="478"/>
          <ac:spMkLst>
            <pc:docMk/>
            <pc:sldMk cId="1789087285" sldId="427"/>
            <ac:spMk id="7" creationId="{C626B986-438B-E52E-CEFA-7622081AAA45}"/>
          </ac:spMkLst>
        </pc:spChg>
        <pc:spChg chg="add mod">
          <ac:chgData name="Daniele Fasano" userId="05d4d43e-80bb-4af4-bcb9-420ddc2a78ba" providerId="ADAL" clId="{46FF669C-F230-4D85-AC55-C0BC08F10708}" dt="2023-11-17T14:03:52.963" v="1439" actId="11"/>
          <ac:spMkLst>
            <pc:docMk/>
            <pc:sldMk cId="1789087285" sldId="427"/>
            <ac:spMk id="9" creationId="{4BFC301F-87EC-4C13-556C-056726EB12E5}"/>
          </ac:spMkLst>
        </pc:spChg>
        <pc:spChg chg="add del mod">
          <ac:chgData name="Daniele Fasano" userId="05d4d43e-80bb-4af4-bcb9-420ddc2a78ba" providerId="ADAL" clId="{46FF669C-F230-4D85-AC55-C0BC08F10708}" dt="2023-11-17T09:08:24.903" v="1027" actId="478"/>
          <ac:spMkLst>
            <pc:docMk/>
            <pc:sldMk cId="1789087285" sldId="427"/>
            <ac:spMk id="12" creationId="{3F12BE00-88C5-436D-8B1F-F4EEE9CE5060}"/>
          </ac:spMkLst>
        </pc:spChg>
        <pc:spChg chg="mod">
          <ac:chgData name="Daniele Fasano" userId="05d4d43e-80bb-4af4-bcb9-420ddc2a78ba" providerId="ADAL" clId="{46FF669C-F230-4D85-AC55-C0BC08F10708}" dt="2023-11-17T09:12:59.927" v="1099" actId="1036"/>
          <ac:spMkLst>
            <pc:docMk/>
            <pc:sldMk cId="1789087285" sldId="427"/>
            <ac:spMk id="20" creationId="{AF5B6FE8-2705-4249-BCF8-F5E2627C824B}"/>
          </ac:spMkLst>
        </pc:spChg>
        <pc:graphicFrameChg chg="add mod modGraphic">
          <ac:chgData name="Daniele Fasano" userId="05d4d43e-80bb-4af4-bcb9-420ddc2a78ba" providerId="ADAL" clId="{46FF669C-F230-4D85-AC55-C0BC08F10708}" dt="2023-11-17T09:22:34.694" v="1148" actId="20577"/>
          <ac:graphicFrameMkLst>
            <pc:docMk/>
            <pc:sldMk cId="1789087285" sldId="427"/>
            <ac:graphicFrameMk id="8" creationId="{F5D60EF3-CD07-9B90-D8ED-D7012589FC71}"/>
          </ac:graphicFrameMkLst>
        </pc:graphicFrameChg>
        <pc:picChg chg="mod">
          <ac:chgData name="Daniele Fasano" userId="05d4d43e-80bb-4af4-bcb9-420ddc2a78ba" providerId="ADAL" clId="{46FF669C-F230-4D85-AC55-C0BC08F10708}" dt="2023-11-17T09:13:12.037" v="1100" actId="1076"/>
          <ac:picMkLst>
            <pc:docMk/>
            <pc:sldMk cId="1789087285" sldId="427"/>
            <ac:picMk id="3" creationId="{461CCE1B-54A3-E3BC-EEA2-B0D7345E8FEA}"/>
          </ac:picMkLst>
        </pc:picChg>
        <pc:picChg chg="del">
          <ac:chgData name="Daniele Fasano" userId="05d4d43e-80bb-4af4-bcb9-420ddc2a78ba" providerId="ADAL" clId="{46FF669C-F230-4D85-AC55-C0BC08F10708}" dt="2023-11-16T16:44:48.728" v="742" actId="478"/>
          <ac:picMkLst>
            <pc:docMk/>
            <pc:sldMk cId="1789087285" sldId="427"/>
            <ac:picMk id="6" creationId="{AA4DDEF2-D0D4-DAA9-8DFF-59A03D36DBEF}"/>
          </ac:picMkLst>
        </pc:picChg>
        <pc:picChg chg="add mod">
          <ac:chgData name="Daniele Fasano" userId="05d4d43e-80bb-4af4-bcb9-420ddc2a78ba" providerId="ADAL" clId="{46FF669C-F230-4D85-AC55-C0BC08F10708}" dt="2023-11-17T09:02:55.384" v="930" actId="1076"/>
          <ac:picMkLst>
            <pc:docMk/>
            <pc:sldMk cId="1789087285" sldId="427"/>
            <ac:picMk id="1026" creationId="{12A14060-58A5-1EC0-533F-1D4C0EE940B9}"/>
          </ac:picMkLst>
        </pc:picChg>
        <pc:picChg chg="del">
          <ac:chgData name="Daniele Fasano" userId="05d4d43e-80bb-4af4-bcb9-420ddc2a78ba" providerId="ADAL" clId="{46FF669C-F230-4D85-AC55-C0BC08F10708}" dt="2023-11-17T09:00:33.216" v="924" actId="478"/>
          <ac:picMkLst>
            <pc:docMk/>
            <pc:sldMk cId="1789087285" sldId="427"/>
            <ac:picMk id="1030" creationId="{D7C43F0E-C860-2AE9-A2F6-89B915DEB326}"/>
          </ac:picMkLst>
        </pc:picChg>
      </pc:sldChg>
      <pc:sldChg chg="addSp delSp modSp add mod">
        <pc:chgData name="Daniele Fasano" userId="05d4d43e-80bb-4af4-bcb9-420ddc2a78ba" providerId="ADAL" clId="{46FF669C-F230-4D85-AC55-C0BC08F10708}" dt="2023-11-17T14:04:33.522" v="1453" actId="20577"/>
        <pc:sldMkLst>
          <pc:docMk/>
          <pc:sldMk cId="134527810" sldId="428"/>
        </pc:sldMkLst>
        <pc:spChg chg="mod">
          <ac:chgData name="Daniele Fasano" userId="05d4d43e-80bb-4af4-bcb9-420ddc2a78ba" providerId="ADAL" clId="{46FF669C-F230-4D85-AC55-C0BC08F10708}" dt="2023-11-17T14:04:33.522" v="1453" actId="20577"/>
          <ac:spMkLst>
            <pc:docMk/>
            <pc:sldMk cId="134527810" sldId="428"/>
            <ac:spMk id="9" creationId="{4BFC301F-87EC-4C13-556C-056726EB12E5}"/>
          </ac:spMkLst>
        </pc:spChg>
        <pc:graphicFrameChg chg="mod modGraphic">
          <ac:chgData name="Daniele Fasano" userId="05d4d43e-80bb-4af4-bcb9-420ddc2a78ba" providerId="ADAL" clId="{46FF669C-F230-4D85-AC55-C0BC08F10708}" dt="2023-11-17T09:31:42.391" v="1241" actId="403"/>
          <ac:graphicFrameMkLst>
            <pc:docMk/>
            <pc:sldMk cId="134527810" sldId="428"/>
            <ac:graphicFrameMk id="8" creationId="{F5D60EF3-CD07-9B90-D8ED-D7012589FC71}"/>
          </ac:graphicFrameMkLst>
        </pc:graphicFrameChg>
        <pc:picChg chg="del">
          <ac:chgData name="Daniele Fasano" userId="05d4d43e-80bb-4af4-bcb9-420ddc2a78ba" providerId="ADAL" clId="{46FF669C-F230-4D85-AC55-C0BC08F10708}" dt="2023-11-17T13:32:05.786" v="1242" actId="478"/>
          <ac:picMkLst>
            <pc:docMk/>
            <pc:sldMk cId="134527810" sldId="428"/>
            <ac:picMk id="1026" creationId="{12A14060-58A5-1EC0-533F-1D4C0EE940B9}"/>
          </ac:picMkLst>
        </pc:picChg>
        <pc:picChg chg="add mod">
          <ac:chgData name="Daniele Fasano" userId="05d4d43e-80bb-4af4-bcb9-420ddc2a78ba" providerId="ADAL" clId="{46FF669C-F230-4D85-AC55-C0BC08F10708}" dt="2023-11-17T13:43:23.670" v="1247" actId="1076"/>
          <ac:picMkLst>
            <pc:docMk/>
            <pc:sldMk cId="134527810" sldId="428"/>
            <ac:picMk id="2050" creationId="{A762B656-F130-D7C9-29EC-E3D35FA33A5F}"/>
          </ac:picMkLst>
        </pc:picChg>
      </pc:sldChg>
      <pc:sldChg chg="addSp delSp modSp add mod">
        <pc:chgData name="Daniele Fasano" userId="05d4d43e-80bb-4af4-bcb9-420ddc2a78ba" providerId="ADAL" clId="{46FF669C-F230-4D85-AC55-C0BC08F10708}" dt="2023-11-17T15:01:55.750" v="2063" actId="20577"/>
        <pc:sldMkLst>
          <pc:docMk/>
          <pc:sldMk cId="1700461430" sldId="429"/>
        </pc:sldMkLst>
        <pc:spChg chg="mod">
          <ac:chgData name="Daniele Fasano" userId="05d4d43e-80bb-4af4-bcb9-420ddc2a78ba" providerId="ADAL" clId="{46FF669C-F230-4D85-AC55-C0BC08F10708}" dt="2023-11-17T14:04:26.448" v="1450" actId="20577"/>
          <ac:spMkLst>
            <pc:docMk/>
            <pc:sldMk cId="1700461430" sldId="429"/>
            <ac:spMk id="9" creationId="{4BFC301F-87EC-4C13-556C-056726EB12E5}"/>
          </ac:spMkLst>
        </pc:spChg>
        <pc:graphicFrameChg chg="mod modGraphic">
          <ac:chgData name="Daniele Fasano" userId="05d4d43e-80bb-4af4-bcb9-420ddc2a78ba" providerId="ADAL" clId="{46FF669C-F230-4D85-AC55-C0BC08F10708}" dt="2023-11-17T15:01:55.750" v="2063" actId="20577"/>
          <ac:graphicFrameMkLst>
            <pc:docMk/>
            <pc:sldMk cId="1700461430" sldId="429"/>
            <ac:graphicFrameMk id="8" creationId="{F5D60EF3-CD07-9B90-D8ED-D7012589FC71}"/>
          </ac:graphicFrameMkLst>
        </pc:graphicFrameChg>
        <pc:picChg chg="del">
          <ac:chgData name="Daniele Fasano" userId="05d4d43e-80bb-4af4-bcb9-420ddc2a78ba" providerId="ADAL" clId="{46FF669C-F230-4D85-AC55-C0BC08F10708}" dt="2023-11-17T13:57:50.382" v="1259" actId="478"/>
          <ac:picMkLst>
            <pc:docMk/>
            <pc:sldMk cId="1700461430" sldId="429"/>
            <ac:picMk id="1026" creationId="{12A14060-58A5-1EC0-533F-1D4C0EE940B9}"/>
          </ac:picMkLst>
        </pc:picChg>
        <pc:picChg chg="add mod">
          <ac:chgData name="Daniele Fasano" userId="05d4d43e-80bb-4af4-bcb9-420ddc2a78ba" providerId="ADAL" clId="{46FF669C-F230-4D85-AC55-C0BC08F10708}" dt="2023-11-17T14:03:12.058" v="1432" actId="1076"/>
          <ac:picMkLst>
            <pc:docMk/>
            <pc:sldMk cId="1700461430" sldId="429"/>
            <ac:picMk id="3074" creationId="{27B1E617-4E28-5585-2052-D17E53B2AFC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DBD32-B303-4B10-BDA1-E4B3D11EDFD4}" type="doc">
      <dgm:prSet loTypeId="urn:microsoft.com/office/officeart/2005/8/layout/vProcess5" loCatId="process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57B5499-97D2-473A-8C69-AC58C80F8097}">
      <dgm:prSet phldrT="[Testo]" custT="1"/>
      <dgm:spPr/>
      <dgm:t>
        <a:bodyPr/>
        <a:lstStyle/>
        <a:p>
          <a:pPr algn="ctr"/>
          <a:r>
            <a:rPr lang="it-IT" sz="2800" dirty="0"/>
            <a:t>Arrivo merce</a:t>
          </a:r>
        </a:p>
      </dgm:t>
    </dgm:pt>
    <dgm:pt modelId="{31B76D03-E5CC-46F7-888C-67797E073F6A}" type="parTrans" cxnId="{79B156F3-5E49-4C41-B96E-C432850596BF}">
      <dgm:prSet/>
      <dgm:spPr/>
      <dgm:t>
        <a:bodyPr/>
        <a:lstStyle/>
        <a:p>
          <a:endParaRPr lang="it-IT"/>
        </a:p>
      </dgm:t>
    </dgm:pt>
    <dgm:pt modelId="{D2DD1706-741A-46C0-BD4F-6E438FC74BD1}" type="sibTrans" cxnId="{79B156F3-5E49-4C41-B96E-C432850596BF}">
      <dgm:prSet/>
      <dgm:spPr/>
      <dgm:t>
        <a:bodyPr/>
        <a:lstStyle/>
        <a:p>
          <a:endParaRPr lang="it-IT"/>
        </a:p>
      </dgm:t>
    </dgm:pt>
    <dgm:pt modelId="{3EF01EC7-7572-4498-BE2D-50BF0A2B91C4}">
      <dgm:prSet phldrT="[Testo]" custT="1"/>
      <dgm:spPr/>
      <dgm:t>
        <a:bodyPr/>
        <a:lstStyle/>
        <a:p>
          <a:pPr algn="ctr"/>
          <a:r>
            <a:rPr lang="it-IT" sz="2400" dirty="0"/>
            <a:t>Abbinamento merce ricevuta - OF</a:t>
          </a:r>
        </a:p>
      </dgm:t>
    </dgm:pt>
    <dgm:pt modelId="{AA5A6DB7-D457-4E90-B975-C2AAF692E0F2}" type="parTrans" cxnId="{FF1EBE9E-56BB-4B23-A5C2-0C82373D4302}">
      <dgm:prSet/>
      <dgm:spPr/>
      <dgm:t>
        <a:bodyPr/>
        <a:lstStyle/>
        <a:p>
          <a:endParaRPr lang="it-IT"/>
        </a:p>
      </dgm:t>
    </dgm:pt>
    <dgm:pt modelId="{FDF6AEE8-0304-49CD-BC61-C28847D69119}" type="sibTrans" cxnId="{FF1EBE9E-56BB-4B23-A5C2-0C82373D4302}">
      <dgm:prSet/>
      <dgm:spPr/>
      <dgm:t>
        <a:bodyPr/>
        <a:lstStyle/>
        <a:p>
          <a:endParaRPr lang="it-IT"/>
        </a:p>
      </dgm:t>
    </dgm:pt>
    <dgm:pt modelId="{E8911947-F1F3-441A-8949-91D57C743057}">
      <dgm:prSet phldrT="[Testo]" custT="1"/>
      <dgm:spPr/>
      <dgm:t>
        <a:bodyPr/>
        <a:lstStyle/>
        <a:p>
          <a:pPr algn="ctr"/>
          <a:r>
            <a:rPr lang="it-IT" sz="2400" dirty="0"/>
            <a:t>Controllo (quantità, integrità)</a:t>
          </a:r>
        </a:p>
      </dgm:t>
    </dgm:pt>
    <dgm:pt modelId="{6A6E124E-1DD3-4406-9629-EAF309B77321}" type="parTrans" cxnId="{99741FFC-9524-44EE-BE81-A75C80D52A03}">
      <dgm:prSet/>
      <dgm:spPr/>
      <dgm:t>
        <a:bodyPr/>
        <a:lstStyle/>
        <a:p>
          <a:endParaRPr lang="it-IT"/>
        </a:p>
      </dgm:t>
    </dgm:pt>
    <dgm:pt modelId="{C65AB01D-EA27-41D1-9701-ECFCC54388C4}" type="sibTrans" cxnId="{99741FFC-9524-44EE-BE81-A75C80D52A03}">
      <dgm:prSet/>
      <dgm:spPr/>
      <dgm:t>
        <a:bodyPr/>
        <a:lstStyle/>
        <a:p>
          <a:endParaRPr lang="it-IT"/>
        </a:p>
      </dgm:t>
    </dgm:pt>
    <dgm:pt modelId="{3F099CE6-AC37-426C-A067-FEE819F58754}">
      <dgm:prSet phldrT="[Testo]" custT="1"/>
      <dgm:spPr/>
      <dgm:t>
        <a:bodyPr/>
        <a:lstStyle/>
        <a:p>
          <a:pPr algn="ctr"/>
          <a:r>
            <a:rPr lang="it-IT" sz="2800" dirty="0"/>
            <a:t>Conferma o NC</a:t>
          </a:r>
        </a:p>
      </dgm:t>
    </dgm:pt>
    <dgm:pt modelId="{1A245A43-D89C-4D62-9AD1-1325DD99F3E8}" type="parTrans" cxnId="{DB19E230-BB31-4B4A-AFE8-580E587FF937}">
      <dgm:prSet/>
      <dgm:spPr/>
      <dgm:t>
        <a:bodyPr/>
        <a:lstStyle/>
        <a:p>
          <a:endParaRPr lang="it-IT"/>
        </a:p>
      </dgm:t>
    </dgm:pt>
    <dgm:pt modelId="{BB0BF243-DB82-4928-9B8B-FBDEFE0864A4}" type="sibTrans" cxnId="{DB19E230-BB31-4B4A-AFE8-580E587FF937}">
      <dgm:prSet/>
      <dgm:spPr/>
      <dgm:t>
        <a:bodyPr/>
        <a:lstStyle/>
        <a:p>
          <a:endParaRPr lang="it-IT"/>
        </a:p>
      </dgm:t>
    </dgm:pt>
    <dgm:pt modelId="{A556D790-C000-47BA-A6CA-F1A14548872A}" type="pres">
      <dgm:prSet presAssocID="{E11DBD32-B303-4B10-BDA1-E4B3D11EDFD4}" presName="outerComposite" presStyleCnt="0">
        <dgm:presLayoutVars>
          <dgm:chMax val="5"/>
          <dgm:dir/>
          <dgm:resizeHandles val="exact"/>
        </dgm:presLayoutVars>
      </dgm:prSet>
      <dgm:spPr/>
    </dgm:pt>
    <dgm:pt modelId="{1DB44D36-5D63-4B40-BA42-3E1700F476D3}" type="pres">
      <dgm:prSet presAssocID="{E11DBD32-B303-4B10-BDA1-E4B3D11EDFD4}" presName="dummyMaxCanvas" presStyleCnt="0">
        <dgm:presLayoutVars/>
      </dgm:prSet>
      <dgm:spPr/>
    </dgm:pt>
    <dgm:pt modelId="{9A2AACF7-1561-41C6-A3F0-91C2EA3EAE43}" type="pres">
      <dgm:prSet presAssocID="{E11DBD32-B303-4B10-BDA1-E4B3D11EDFD4}" presName="FourNodes_1" presStyleLbl="node1" presStyleIdx="0" presStyleCnt="4">
        <dgm:presLayoutVars>
          <dgm:bulletEnabled val="1"/>
        </dgm:presLayoutVars>
      </dgm:prSet>
      <dgm:spPr/>
    </dgm:pt>
    <dgm:pt modelId="{60CF26AD-9833-47F6-83CE-219CC3911730}" type="pres">
      <dgm:prSet presAssocID="{E11DBD32-B303-4B10-BDA1-E4B3D11EDFD4}" presName="FourNodes_2" presStyleLbl="node1" presStyleIdx="1" presStyleCnt="4">
        <dgm:presLayoutVars>
          <dgm:bulletEnabled val="1"/>
        </dgm:presLayoutVars>
      </dgm:prSet>
      <dgm:spPr/>
    </dgm:pt>
    <dgm:pt modelId="{EFB753D5-A6C4-4DCE-A88D-4A768EE295F1}" type="pres">
      <dgm:prSet presAssocID="{E11DBD32-B303-4B10-BDA1-E4B3D11EDFD4}" presName="FourNodes_3" presStyleLbl="node1" presStyleIdx="2" presStyleCnt="4">
        <dgm:presLayoutVars>
          <dgm:bulletEnabled val="1"/>
        </dgm:presLayoutVars>
      </dgm:prSet>
      <dgm:spPr/>
    </dgm:pt>
    <dgm:pt modelId="{DBCEB306-03E6-4862-B90C-F3F5FE185129}" type="pres">
      <dgm:prSet presAssocID="{E11DBD32-B303-4B10-BDA1-E4B3D11EDFD4}" presName="FourNodes_4" presStyleLbl="node1" presStyleIdx="3" presStyleCnt="4">
        <dgm:presLayoutVars>
          <dgm:bulletEnabled val="1"/>
        </dgm:presLayoutVars>
      </dgm:prSet>
      <dgm:spPr/>
    </dgm:pt>
    <dgm:pt modelId="{4E8D7AA2-EB8F-42F5-AEA9-D8895428343E}" type="pres">
      <dgm:prSet presAssocID="{E11DBD32-B303-4B10-BDA1-E4B3D11EDFD4}" presName="FourConn_1-2" presStyleLbl="fgAccFollowNode1" presStyleIdx="0" presStyleCnt="3">
        <dgm:presLayoutVars>
          <dgm:bulletEnabled val="1"/>
        </dgm:presLayoutVars>
      </dgm:prSet>
      <dgm:spPr/>
    </dgm:pt>
    <dgm:pt modelId="{2BF924B4-8866-401F-8A0B-815C9ED4FA61}" type="pres">
      <dgm:prSet presAssocID="{E11DBD32-B303-4B10-BDA1-E4B3D11EDFD4}" presName="FourConn_2-3" presStyleLbl="fgAccFollowNode1" presStyleIdx="1" presStyleCnt="3">
        <dgm:presLayoutVars>
          <dgm:bulletEnabled val="1"/>
        </dgm:presLayoutVars>
      </dgm:prSet>
      <dgm:spPr/>
    </dgm:pt>
    <dgm:pt modelId="{592150D1-9B38-4A36-9208-A0C09D7A9AC0}" type="pres">
      <dgm:prSet presAssocID="{E11DBD32-B303-4B10-BDA1-E4B3D11EDFD4}" presName="FourConn_3-4" presStyleLbl="fgAccFollowNode1" presStyleIdx="2" presStyleCnt="3">
        <dgm:presLayoutVars>
          <dgm:bulletEnabled val="1"/>
        </dgm:presLayoutVars>
      </dgm:prSet>
      <dgm:spPr/>
    </dgm:pt>
    <dgm:pt modelId="{181633B0-18DC-4C1C-B820-BDA180252127}" type="pres">
      <dgm:prSet presAssocID="{E11DBD32-B303-4B10-BDA1-E4B3D11EDFD4}" presName="FourNodes_1_text" presStyleLbl="node1" presStyleIdx="3" presStyleCnt="4">
        <dgm:presLayoutVars>
          <dgm:bulletEnabled val="1"/>
        </dgm:presLayoutVars>
      </dgm:prSet>
      <dgm:spPr/>
    </dgm:pt>
    <dgm:pt modelId="{00B26262-58EE-42F3-9335-21905CCC496A}" type="pres">
      <dgm:prSet presAssocID="{E11DBD32-B303-4B10-BDA1-E4B3D11EDFD4}" presName="FourNodes_2_text" presStyleLbl="node1" presStyleIdx="3" presStyleCnt="4">
        <dgm:presLayoutVars>
          <dgm:bulletEnabled val="1"/>
        </dgm:presLayoutVars>
      </dgm:prSet>
      <dgm:spPr/>
    </dgm:pt>
    <dgm:pt modelId="{35B2EA5F-3C70-4A37-8A06-98790CAEB2C1}" type="pres">
      <dgm:prSet presAssocID="{E11DBD32-B303-4B10-BDA1-E4B3D11EDFD4}" presName="FourNodes_3_text" presStyleLbl="node1" presStyleIdx="3" presStyleCnt="4">
        <dgm:presLayoutVars>
          <dgm:bulletEnabled val="1"/>
        </dgm:presLayoutVars>
      </dgm:prSet>
      <dgm:spPr/>
    </dgm:pt>
    <dgm:pt modelId="{A7BDD071-3E4A-4DFB-857F-8E69F4A92A09}" type="pres">
      <dgm:prSet presAssocID="{E11DBD32-B303-4B10-BDA1-E4B3D11EDFD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4689F09-8163-429E-A670-06BE68E8FBD0}" type="presOf" srcId="{C57B5499-97D2-473A-8C69-AC58C80F8097}" destId="{9A2AACF7-1561-41C6-A3F0-91C2EA3EAE43}" srcOrd="0" destOrd="0" presId="urn:microsoft.com/office/officeart/2005/8/layout/vProcess5"/>
    <dgm:cxn modelId="{DB19E230-BB31-4B4A-AFE8-580E587FF937}" srcId="{E11DBD32-B303-4B10-BDA1-E4B3D11EDFD4}" destId="{3F099CE6-AC37-426C-A067-FEE819F58754}" srcOrd="3" destOrd="0" parTransId="{1A245A43-D89C-4D62-9AD1-1325DD99F3E8}" sibTransId="{BB0BF243-DB82-4928-9B8B-FBDEFE0864A4}"/>
    <dgm:cxn modelId="{27EEE33C-F415-4019-9006-55E3B37E4097}" type="presOf" srcId="{3F099CE6-AC37-426C-A067-FEE819F58754}" destId="{A7BDD071-3E4A-4DFB-857F-8E69F4A92A09}" srcOrd="1" destOrd="0" presId="urn:microsoft.com/office/officeart/2005/8/layout/vProcess5"/>
    <dgm:cxn modelId="{3DF42841-C866-4EC8-91DC-4E5988720433}" type="presOf" srcId="{E11DBD32-B303-4B10-BDA1-E4B3D11EDFD4}" destId="{A556D790-C000-47BA-A6CA-F1A14548872A}" srcOrd="0" destOrd="0" presId="urn:microsoft.com/office/officeart/2005/8/layout/vProcess5"/>
    <dgm:cxn modelId="{5531A263-6959-4E16-BD14-EA3C6B15D45E}" type="presOf" srcId="{C65AB01D-EA27-41D1-9701-ECFCC54388C4}" destId="{592150D1-9B38-4A36-9208-A0C09D7A9AC0}" srcOrd="0" destOrd="0" presId="urn:microsoft.com/office/officeart/2005/8/layout/vProcess5"/>
    <dgm:cxn modelId="{8FB5A545-361A-4E90-9C30-DA033975B833}" type="presOf" srcId="{D2DD1706-741A-46C0-BD4F-6E438FC74BD1}" destId="{4E8D7AA2-EB8F-42F5-AEA9-D8895428343E}" srcOrd="0" destOrd="0" presId="urn:microsoft.com/office/officeart/2005/8/layout/vProcess5"/>
    <dgm:cxn modelId="{41811D71-D945-47B3-9DC0-94723CEF3C61}" type="presOf" srcId="{3EF01EC7-7572-4498-BE2D-50BF0A2B91C4}" destId="{60CF26AD-9833-47F6-83CE-219CC3911730}" srcOrd="0" destOrd="0" presId="urn:microsoft.com/office/officeart/2005/8/layout/vProcess5"/>
    <dgm:cxn modelId="{ACB66F93-3054-4147-AC7B-6F0B19E627D9}" type="presOf" srcId="{3F099CE6-AC37-426C-A067-FEE819F58754}" destId="{DBCEB306-03E6-4862-B90C-F3F5FE185129}" srcOrd="0" destOrd="0" presId="urn:microsoft.com/office/officeart/2005/8/layout/vProcess5"/>
    <dgm:cxn modelId="{4AD20394-C8AC-49DF-8570-791FF8E3B83E}" type="presOf" srcId="{C57B5499-97D2-473A-8C69-AC58C80F8097}" destId="{181633B0-18DC-4C1C-B820-BDA180252127}" srcOrd="1" destOrd="0" presId="urn:microsoft.com/office/officeart/2005/8/layout/vProcess5"/>
    <dgm:cxn modelId="{FF1EBE9E-56BB-4B23-A5C2-0C82373D4302}" srcId="{E11DBD32-B303-4B10-BDA1-E4B3D11EDFD4}" destId="{3EF01EC7-7572-4498-BE2D-50BF0A2B91C4}" srcOrd="1" destOrd="0" parTransId="{AA5A6DB7-D457-4E90-B975-C2AAF692E0F2}" sibTransId="{FDF6AEE8-0304-49CD-BC61-C28847D69119}"/>
    <dgm:cxn modelId="{AADDD2C7-734A-4BEA-A8F4-C25FD87A3B2B}" type="presOf" srcId="{E8911947-F1F3-441A-8949-91D57C743057}" destId="{35B2EA5F-3C70-4A37-8A06-98790CAEB2C1}" srcOrd="1" destOrd="0" presId="urn:microsoft.com/office/officeart/2005/8/layout/vProcess5"/>
    <dgm:cxn modelId="{E41C38CD-1CFC-4379-9FC0-60971DBB9382}" type="presOf" srcId="{3EF01EC7-7572-4498-BE2D-50BF0A2B91C4}" destId="{00B26262-58EE-42F3-9335-21905CCC496A}" srcOrd="1" destOrd="0" presId="urn:microsoft.com/office/officeart/2005/8/layout/vProcess5"/>
    <dgm:cxn modelId="{C7443FD1-C029-4996-8DFC-92EAF71117AE}" type="presOf" srcId="{E8911947-F1F3-441A-8949-91D57C743057}" destId="{EFB753D5-A6C4-4DCE-A88D-4A768EE295F1}" srcOrd="0" destOrd="0" presId="urn:microsoft.com/office/officeart/2005/8/layout/vProcess5"/>
    <dgm:cxn modelId="{79B156F3-5E49-4C41-B96E-C432850596BF}" srcId="{E11DBD32-B303-4B10-BDA1-E4B3D11EDFD4}" destId="{C57B5499-97D2-473A-8C69-AC58C80F8097}" srcOrd="0" destOrd="0" parTransId="{31B76D03-E5CC-46F7-888C-67797E073F6A}" sibTransId="{D2DD1706-741A-46C0-BD4F-6E438FC74BD1}"/>
    <dgm:cxn modelId="{E65403FB-EEEB-4718-ACCA-4B9B91C7318C}" type="presOf" srcId="{FDF6AEE8-0304-49CD-BC61-C28847D69119}" destId="{2BF924B4-8866-401F-8A0B-815C9ED4FA61}" srcOrd="0" destOrd="0" presId="urn:microsoft.com/office/officeart/2005/8/layout/vProcess5"/>
    <dgm:cxn modelId="{99741FFC-9524-44EE-BE81-A75C80D52A03}" srcId="{E11DBD32-B303-4B10-BDA1-E4B3D11EDFD4}" destId="{E8911947-F1F3-441A-8949-91D57C743057}" srcOrd="2" destOrd="0" parTransId="{6A6E124E-1DD3-4406-9629-EAF309B77321}" sibTransId="{C65AB01D-EA27-41D1-9701-ECFCC54388C4}"/>
    <dgm:cxn modelId="{9A2B90E2-EE9E-46D1-9B6A-ACD026DFA466}" type="presParOf" srcId="{A556D790-C000-47BA-A6CA-F1A14548872A}" destId="{1DB44D36-5D63-4B40-BA42-3E1700F476D3}" srcOrd="0" destOrd="0" presId="urn:microsoft.com/office/officeart/2005/8/layout/vProcess5"/>
    <dgm:cxn modelId="{6CF02F39-7D7B-4814-BB5B-4873B687C555}" type="presParOf" srcId="{A556D790-C000-47BA-A6CA-F1A14548872A}" destId="{9A2AACF7-1561-41C6-A3F0-91C2EA3EAE43}" srcOrd="1" destOrd="0" presId="urn:microsoft.com/office/officeart/2005/8/layout/vProcess5"/>
    <dgm:cxn modelId="{F0FA843D-3780-4C17-B1AA-160D6ACEE3E0}" type="presParOf" srcId="{A556D790-C000-47BA-A6CA-F1A14548872A}" destId="{60CF26AD-9833-47F6-83CE-219CC3911730}" srcOrd="2" destOrd="0" presId="urn:microsoft.com/office/officeart/2005/8/layout/vProcess5"/>
    <dgm:cxn modelId="{F99ED129-31C1-4DF7-8E46-ECE803A51AD7}" type="presParOf" srcId="{A556D790-C000-47BA-A6CA-F1A14548872A}" destId="{EFB753D5-A6C4-4DCE-A88D-4A768EE295F1}" srcOrd="3" destOrd="0" presId="urn:microsoft.com/office/officeart/2005/8/layout/vProcess5"/>
    <dgm:cxn modelId="{06A193EB-6D24-420A-966A-0C1AEB3DC642}" type="presParOf" srcId="{A556D790-C000-47BA-A6CA-F1A14548872A}" destId="{DBCEB306-03E6-4862-B90C-F3F5FE185129}" srcOrd="4" destOrd="0" presId="urn:microsoft.com/office/officeart/2005/8/layout/vProcess5"/>
    <dgm:cxn modelId="{B1EB0D94-73EA-48B1-8BF9-7F992374D8AC}" type="presParOf" srcId="{A556D790-C000-47BA-A6CA-F1A14548872A}" destId="{4E8D7AA2-EB8F-42F5-AEA9-D8895428343E}" srcOrd="5" destOrd="0" presId="urn:microsoft.com/office/officeart/2005/8/layout/vProcess5"/>
    <dgm:cxn modelId="{FF44909D-FB39-41EA-B475-6AAEFF043034}" type="presParOf" srcId="{A556D790-C000-47BA-A6CA-F1A14548872A}" destId="{2BF924B4-8866-401F-8A0B-815C9ED4FA61}" srcOrd="6" destOrd="0" presId="urn:microsoft.com/office/officeart/2005/8/layout/vProcess5"/>
    <dgm:cxn modelId="{414336FF-1FBD-4BE3-9E45-74AD2C04D49A}" type="presParOf" srcId="{A556D790-C000-47BA-A6CA-F1A14548872A}" destId="{592150D1-9B38-4A36-9208-A0C09D7A9AC0}" srcOrd="7" destOrd="0" presId="urn:microsoft.com/office/officeart/2005/8/layout/vProcess5"/>
    <dgm:cxn modelId="{4E6E01F4-ADDC-4105-A954-14108E92F831}" type="presParOf" srcId="{A556D790-C000-47BA-A6CA-F1A14548872A}" destId="{181633B0-18DC-4C1C-B820-BDA180252127}" srcOrd="8" destOrd="0" presId="urn:microsoft.com/office/officeart/2005/8/layout/vProcess5"/>
    <dgm:cxn modelId="{401584D4-C782-4264-80D0-E26276DE6106}" type="presParOf" srcId="{A556D790-C000-47BA-A6CA-F1A14548872A}" destId="{00B26262-58EE-42F3-9335-21905CCC496A}" srcOrd="9" destOrd="0" presId="urn:microsoft.com/office/officeart/2005/8/layout/vProcess5"/>
    <dgm:cxn modelId="{D65F7CAA-2C81-4373-8C02-38A3A10F360D}" type="presParOf" srcId="{A556D790-C000-47BA-A6CA-F1A14548872A}" destId="{35B2EA5F-3C70-4A37-8A06-98790CAEB2C1}" srcOrd="10" destOrd="0" presId="urn:microsoft.com/office/officeart/2005/8/layout/vProcess5"/>
    <dgm:cxn modelId="{916BBFE2-4FFD-4961-8578-1CE8758866BF}" type="presParOf" srcId="{A556D790-C000-47BA-A6CA-F1A14548872A}" destId="{A7BDD071-3E4A-4DFB-857F-8E69F4A92A0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DBD32-B303-4B10-BDA1-E4B3D11EDFD4}" type="doc">
      <dgm:prSet loTypeId="urn:microsoft.com/office/officeart/2005/8/layout/vProcess5" loCatId="process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57B5499-97D2-473A-8C69-AC58C80F8097}">
      <dgm:prSet phldrT="[Testo]" custT="1"/>
      <dgm:spPr/>
      <dgm:t>
        <a:bodyPr/>
        <a:lstStyle/>
        <a:p>
          <a:pPr algn="ctr"/>
          <a:r>
            <a:rPr lang="it-IT" sz="2800" dirty="0"/>
            <a:t>Individuazione locazione libera</a:t>
          </a:r>
        </a:p>
      </dgm:t>
    </dgm:pt>
    <dgm:pt modelId="{31B76D03-E5CC-46F7-888C-67797E073F6A}" type="parTrans" cxnId="{79B156F3-5E49-4C41-B96E-C432850596BF}">
      <dgm:prSet/>
      <dgm:spPr/>
      <dgm:t>
        <a:bodyPr/>
        <a:lstStyle/>
        <a:p>
          <a:endParaRPr lang="it-IT"/>
        </a:p>
      </dgm:t>
    </dgm:pt>
    <dgm:pt modelId="{D2DD1706-741A-46C0-BD4F-6E438FC74BD1}" type="sibTrans" cxnId="{79B156F3-5E49-4C41-B96E-C432850596BF}">
      <dgm:prSet/>
      <dgm:spPr/>
      <dgm:t>
        <a:bodyPr/>
        <a:lstStyle/>
        <a:p>
          <a:endParaRPr lang="it-IT"/>
        </a:p>
      </dgm:t>
    </dgm:pt>
    <dgm:pt modelId="{3EF01EC7-7572-4498-BE2D-50BF0A2B91C4}">
      <dgm:prSet phldrT="[Testo]" custT="1"/>
      <dgm:spPr/>
      <dgm:t>
        <a:bodyPr/>
        <a:lstStyle/>
        <a:p>
          <a:pPr algn="ctr"/>
          <a:r>
            <a:rPr lang="it-IT" sz="3200" dirty="0"/>
            <a:t>Stoccaggio</a:t>
          </a:r>
        </a:p>
      </dgm:t>
    </dgm:pt>
    <dgm:pt modelId="{AA5A6DB7-D457-4E90-B975-C2AAF692E0F2}" type="parTrans" cxnId="{FF1EBE9E-56BB-4B23-A5C2-0C82373D4302}">
      <dgm:prSet/>
      <dgm:spPr/>
      <dgm:t>
        <a:bodyPr/>
        <a:lstStyle/>
        <a:p>
          <a:endParaRPr lang="it-IT"/>
        </a:p>
      </dgm:t>
    </dgm:pt>
    <dgm:pt modelId="{FDF6AEE8-0304-49CD-BC61-C28847D69119}" type="sibTrans" cxnId="{FF1EBE9E-56BB-4B23-A5C2-0C82373D4302}">
      <dgm:prSet/>
      <dgm:spPr/>
      <dgm:t>
        <a:bodyPr/>
        <a:lstStyle/>
        <a:p>
          <a:endParaRPr lang="it-IT"/>
        </a:p>
      </dgm:t>
    </dgm:pt>
    <dgm:pt modelId="{8037765E-3DBE-46EB-8AF4-4F8F16EDE269}">
      <dgm:prSet phldrT="[Testo]" custT="1"/>
      <dgm:spPr/>
      <dgm:t>
        <a:bodyPr/>
        <a:lstStyle/>
        <a:p>
          <a:pPr algn="ctr"/>
          <a:r>
            <a:rPr lang="it-IT" sz="3200" dirty="0"/>
            <a:t>Trasferimenti</a:t>
          </a:r>
        </a:p>
      </dgm:t>
    </dgm:pt>
    <dgm:pt modelId="{5FD41C7C-5A1D-41F8-9053-E54FEC56774F}" type="parTrans" cxnId="{ED9C1250-EFEC-4C3A-ADF2-25D71CBF5811}">
      <dgm:prSet/>
      <dgm:spPr/>
      <dgm:t>
        <a:bodyPr/>
        <a:lstStyle/>
        <a:p>
          <a:endParaRPr lang="it-IT"/>
        </a:p>
      </dgm:t>
    </dgm:pt>
    <dgm:pt modelId="{3D6324D2-FDA3-4E16-84C3-D4AFAC9312E3}" type="sibTrans" cxnId="{ED9C1250-EFEC-4C3A-ADF2-25D71CBF5811}">
      <dgm:prSet/>
      <dgm:spPr/>
      <dgm:t>
        <a:bodyPr/>
        <a:lstStyle/>
        <a:p>
          <a:endParaRPr lang="it-IT"/>
        </a:p>
      </dgm:t>
    </dgm:pt>
    <dgm:pt modelId="{A556D790-C000-47BA-A6CA-F1A14548872A}" type="pres">
      <dgm:prSet presAssocID="{E11DBD32-B303-4B10-BDA1-E4B3D11EDFD4}" presName="outerComposite" presStyleCnt="0">
        <dgm:presLayoutVars>
          <dgm:chMax val="5"/>
          <dgm:dir/>
          <dgm:resizeHandles val="exact"/>
        </dgm:presLayoutVars>
      </dgm:prSet>
      <dgm:spPr/>
    </dgm:pt>
    <dgm:pt modelId="{1DB44D36-5D63-4B40-BA42-3E1700F476D3}" type="pres">
      <dgm:prSet presAssocID="{E11DBD32-B303-4B10-BDA1-E4B3D11EDFD4}" presName="dummyMaxCanvas" presStyleCnt="0">
        <dgm:presLayoutVars/>
      </dgm:prSet>
      <dgm:spPr/>
    </dgm:pt>
    <dgm:pt modelId="{DF938ED2-EDC5-4100-8A3F-21799ED1418C}" type="pres">
      <dgm:prSet presAssocID="{E11DBD32-B303-4B10-BDA1-E4B3D11EDFD4}" presName="ThreeNodes_1" presStyleLbl="node1" presStyleIdx="0" presStyleCnt="3">
        <dgm:presLayoutVars>
          <dgm:bulletEnabled val="1"/>
        </dgm:presLayoutVars>
      </dgm:prSet>
      <dgm:spPr/>
    </dgm:pt>
    <dgm:pt modelId="{486E450F-E564-42F5-8CBF-686FBE3AADFE}" type="pres">
      <dgm:prSet presAssocID="{E11DBD32-B303-4B10-BDA1-E4B3D11EDFD4}" presName="ThreeNodes_2" presStyleLbl="node1" presStyleIdx="1" presStyleCnt="3">
        <dgm:presLayoutVars>
          <dgm:bulletEnabled val="1"/>
        </dgm:presLayoutVars>
      </dgm:prSet>
      <dgm:spPr/>
    </dgm:pt>
    <dgm:pt modelId="{EEFB27F9-E273-4049-AB1A-3E9726321EB3}" type="pres">
      <dgm:prSet presAssocID="{E11DBD32-B303-4B10-BDA1-E4B3D11EDFD4}" presName="ThreeNodes_3" presStyleLbl="node1" presStyleIdx="2" presStyleCnt="3">
        <dgm:presLayoutVars>
          <dgm:bulletEnabled val="1"/>
        </dgm:presLayoutVars>
      </dgm:prSet>
      <dgm:spPr/>
    </dgm:pt>
    <dgm:pt modelId="{9903A530-F01E-4145-8691-03B7BEFE243C}" type="pres">
      <dgm:prSet presAssocID="{E11DBD32-B303-4B10-BDA1-E4B3D11EDFD4}" presName="ThreeConn_1-2" presStyleLbl="fgAccFollowNode1" presStyleIdx="0" presStyleCnt="2">
        <dgm:presLayoutVars>
          <dgm:bulletEnabled val="1"/>
        </dgm:presLayoutVars>
      </dgm:prSet>
      <dgm:spPr/>
    </dgm:pt>
    <dgm:pt modelId="{1CBF5BE8-3275-42BD-9E6D-4A9D2C2671BC}" type="pres">
      <dgm:prSet presAssocID="{E11DBD32-B303-4B10-BDA1-E4B3D11EDFD4}" presName="ThreeConn_2-3" presStyleLbl="fgAccFollowNode1" presStyleIdx="1" presStyleCnt="2">
        <dgm:presLayoutVars>
          <dgm:bulletEnabled val="1"/>
        </dgm:presLayoutVars>
      </dgm:prSet>
      <dgm:spPr/>
    </dgm:pt>
    <dgm:pt modelId="{287A850E-EEE0-475C-9B5D-84DE15C938D6}" type="pres">
      <dgm:prSet presAssocID="{E11DBD32-B303-4B10-BDA1-E4B3D11EDFD4}" presName="ThreeNodes_1_text" presStyleLbl="node1" presStyleIdx="2" presStyleCnt="3">
        <dgm:presLayoutVars>
          <dgm:bulletEnabled val="1"/>
        </dgm:presLayoutVars>
      </dgm:prSet>
      <dgm:spPr/>
    </dgm:pt>
    <dgm:pt modelId="{8E259951-84BD-463C-A4B8-44C53F207416}" type="pres">
      <dgm:prSet presAssocID="{E11DBD32-B303-4B10-BDA1-E4B3D11EDFD4}" presName="ThreeNodes_2_text" presStyleLbl="node1" presStyleIdx="2" presStyleCnt="3">
        <dgm:presLayoutVars>
          <dgm:bulletEnabled val="1"/>
        </dgm:presLayoutVars>
      </dgm:prSet>
      <dgm:spPr/>
    </dgm:pt>
    <dgm:pt modelId="{DE2F4B41-8770-431C-AB06-AF4F1AC55091}" type="pres">
      <dgm:prSet presAssocID="{E11DBD32-B303-4B10-BDA1-E4B3D11EDFD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FC12139-7601-45FF-A3A7-5280E2758AD5}" type="presOf" srcId="{8037765E-3DBE-46EB-8AF4-4F8F16EDE269}" destId="{EEFB27F9-E273-4049-AB1A-3E9726321EB3}" srcOrd="0" destOrd="0" presId="urn:microsoft.com/office/officeart/2005/8/layout/vProcess5"/>
    <dgm:cxn modelId="{3DF42841-C866-4EC8-91DC-4E5988720433}" type="presOf" srcId="{E11DBD32-B303-4B10-BDA1-E4B3D11EDFD4}" destId="{A556D790-C000-47BA-A6CA-F1A14548872A}" srcOrd="0" destOrd="0" presId="urn:microsoft.com/office/officeart/2005/8/layout/vProcess5"/>
    <dgm:cxn modelId="{448A4D47-B316-4904-9889-D02EBC946924}" type="presOf" srcId="{3EF01EC7-7572-4498-BE2D-50BF0A2B91C4}" destId="{8E259951-84BD-463C-A4B8-44C53F207416}" srcOrd="1" destOrd="0" presId="urn:microsoft.com/office/officeart/2005/8/layout/vProcess5"/>
    <dgm:cxn modelId="{ED9C1250-EFEC-4C3A-ADF2-25D71CBF5811}" srcId="{E11DBD32-B303-4B10-BDA1-E4B3D11EDFD4}" destId="{8037765E-3DBE-46EB-8AF4-4F8F16EDE269}" srcOrd="2" destOrd="0" parTransId="{5FD41C7C-5A1D-41F8-9053-E54FEC56774F}" sibTransId="{3D6324D2-FDA3-4E16-84C3-D4AFAC9312E3}"/>
    <dgm:cxn modelId="{DB99D37D-D0AA-44BD-96F0-82E2504F98F5}" type="presOf" srcId="{D2DD1706-741A-46C0-BD4F-6E438FC74BD1}" destId="{9903A530-F01E-4145-8691-03B7BEFE243C}" srcOrd="0" destOrd="0" presId="urn:microsoft.com/office/officeart/2005/8/layout/vProcess5"/>
    <dgm:cxn modelId="{FF1EBE9E-56BB-4B23-A5C2-0C82373D4302}" srcId="{E11DBD32-B303-4B10-BDA1-E4B3D11EDFD4}" destId="{3EF01EC7-7572-4498-BE2D-50BF0A2B91C4}" srcOrd="1" destOrd="0" parTransId="{AA5A6DB7-D457-4E90-B975-C2AAF692E0F2}" sibTransId="{FDF6AEE8-0304-49CD-BC61-C28847D69119}"/>
    <dgm:cxn modelId="{16A418C3-C65D-4AAE-A9BB-C302521F0EC2}" type="presOf" srcId="{3EF01EC7-7572-4498-BE2D-50BF0A2B91C4}" destId="{486E450F-E564-42F5-8CBF-686FBE3AADFE}" srcOrd="0" destOrd="0" presId="urn:microsoft.com/office/officeart/2005/8/layout/vProcess5"/>
    <dgm:cxn modelId="{316F9DCE-E00E-4C78-9CAF-63763EBD0A2E}" type="presOf" srcId="{C57B5499-97D2-473A-8C69-AC58C80F8097}" destId="{287A850E-EEE0-475C-9B5D-84DE15C938D6}" srcOrd="1" destOrd="0" presId="urn:microsoft.com/office/officeart/2005/8/layout/vProcess5"/>
    <dgm:cxn modelId="{1387ECD3-D75A-487F-ABD0-FFC9A27308CD}" type="presOf" srcId="{FDF6AEE8-0304-49CD-BC61-C28847D69119}" destId="{1CBF5BE8-3275-42BD-9E6D-4A9D2C2671BC}" srcOrd="0" destOrd="0" presId="urn:microsoft.com/office/officeart/2005/8/layout/vProcess5"/>
    <dgm:cxn modelId="{E0B7BBD6-423C-4FD5-BB5D-48EA910C29D9}" type="presOf" srcId="{C57B5499-97D2-473A-8C69-AC58C80F8097}" destId="{DF938ED2-EDC5-4100-8A3F-21799ED1418C}" srcOrd="0" destOrd="0" presId="urn:microsoft.com/office/officeart/2005/8/layout/vProcess5"/>
    <dgm:cxn modelId="{4D46A6F2-6FA0-47A6-99C2-E783B6CF12C5}" type="presOf" srcId="{8037765E-3DBE-46EB-8AF4-4F8F16EDE269}" destId="{DE2F4B41-8770-431C-AB06-AF4F1AC55091}" srcOrd="1" destOrd="0" presId="urn:microsoft.com/office/officeart/2005/8/layout/vProcess5"/>
    <dgm:cxn modelId="{79B156F3-5E49-4C41-B96E-C432850596BF}" srcId="{E11DBD32-B303-4B10-BDA1-E4B3D11EDFD4}" destId="{C57B5499-97D2-473A-8C69-AC58C80F8097}" srcOrd="0" destOrd="0" parTransId="{31B76D03-E5CC-46F7-888C-67797E073F6A}" sibTransId="{D2DD1706-741A-46C0-BD4F-6E438FC74BD1}"/>
    <dgm:cxn modelId="{9A2B90E2-EE9E-46D1-9B6A-ACD026DFA466}" type="presParOf" srcId="{A556D790-C000-47BA-A6CA-F1A14548872A}" destId="{1DB44D36-5D63-4B40-BA42-3E1700F476D3}" srcOrd="0" destOrd="0" presId="urn:microsoft.com/office/officeart/2005/8/layout/vProcess5"/>
    <dgm:cxn modelId="{7A77FF4F-056C-4546-83E0-57DC9E28C588}" type="presParOf" srcId="{A556D790-C000-47BA-A6CA-F1A14548872A}" destId="{DF938ED2-EDC5-4100-8A3F-21799ED1418C}" srcOrd="1" destOrd="0" presId="urn:microsoft.com/office/officeart/2005/8/layout/vProcess5"/>
    <dgm:cxn modelId="{9F4C0E51-A3AC-4E17-93B3-177C1861244B}" type="presParOf" srcId="{A556D790-C000-47BA-A6CA-F1A14548872A}" destId="{486E450F-E564-42F5-8CBF-686FBE3AADFE}" srcOrd="2" destOrd="0" presId="urn:microsoft.com/office/officeart/2005/8/layout/vProcess5"/>
    <dgm:cxn modelId="{B0F8B73C-44BD-4601-BB70-B4871AB12520}" type="presParOf" srcId="{A556D790-C000-47BA-A6CA-F1A14548872A}" destId="{EEFB27F9-E273-4049-AB1A-3E9726321EB3}" srcOrd="3" destOrd="0" presId="urn:microsoft.com/office/officeart/2005/8/layout/vProcess5"/>
    <dgm:cxn modelId="{3F0EA514-0552-4891-BCE8-65C5CCA31160}" type="presParOf" srcId="{A556D790-C000-47BA-A6CA-F1A14548872A}" destId="{9903A530-F01E-4145-8691-03B7BEFE243C}" srcOrd="4" destOrd="0" presId="urn:microsoft.com/office/officeart/2005/8/layout/vProcess5"/>
    <dgm:cxn modelId="{97DBAD53-D2BE-465A-A300-3E32F09E6992}" type="presParOf" srcId="{A556D790-C000-47BA-A6CA-F1A14548872A}" destId="{1CBF5BE8-3275-42BD-9E6D-4A9D2C2671BC}" srcOrd="5" destOrd="0" presId="urn:microsoft.com/office/officeart/2005/8/layout/vProcess5"/>
    <dgm:cxn modelId="{334DD646-69CD-410C-A462-F6EAEAE3CCA9}" type="presParOf" srcId="{A556D790-C000-47BA-A6CA-F1A14548872A}" destId="{287A850E-EEE0-475C-9B5D-84DE15C938D6}" srcOrd="6" destOrd="0" presId="urn:microsoft.com/office/officeart/2005/8/layout/vProcess5"/>
    <dgm:cxn modelId="{F63DCE1B-3EFE-43E8-BCC5-C7013D5796EF}" type="presParOf" srcId="{A556D790-C000-47BA-A6CA-F1A14548872A}" destId="{8E259951-84BD-463C-A4B8-44C53F207416}" srcOrd="7" destOrd="0" presId="urn:microsoft.com/office/officeart/2005/8/layout/vProcess5"/>
    <dgm:cxn modelId="{0FEF4CF5-51CF-4128-8644-A480FD997B4F}" type="presParOf" srcId="{A556D790-C000-47BA-A6CA-F1A14548872A}" destId="{DE2F4B41-8770-431C-AB06-AF4F1AC5509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1DBD32-B303-4B10-BDA1-E4B3D11EDFD4}" type="doc">
      <dgm:prSet loTypeId="urn:microsoft.com/office/officeart/2005/8/layout/vProcess5" loCatId="process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57B5499-97D2-473A-8C69-AC58C80F8097}">
      <dgm:prSet phldrT="[Testo]" custT="1"/>
      <dgm:spPr/>
      <dgm:t>
        <a:bodyPr/>
        <a:lstStyle/>
        <a:p>
          <a:pPr algn="ctr"/>
          <a:r>
            <a:rPr lang="it-IT" sz="2800" dirty="0"/>
            <a:t>Lista di prelievo</a:t>
          </a:r>
        </a:p>
      </dgm:t>
    </dgm:pt>
    <dgm:pt modelId="{31B76D03-E5CC-46F7-888C-67797E073F6A}" type="parTrans" cxnId="{79B156F3-5E49-4C41-B96E-C432850596BF}">
      <dgm:prSet/>
      <dgm:spPr/>
      <dgm:t>
        <a:bodyPr/>
        <a:lstStyle/>
        <a:p>
          <a:endParaRPr lang="it-IT"/>
        </a:p>
      </dgm:t>
    </dgm:pt>
    <dgm:pt modelId="{D2DD1706-741A-46C0-BD4F-6E438FC74BD1}" type="sibTrans" cxnId="{79B156F3-5E49-4C41-B96E-C432850596BF}">
      <dgm:prSet/>
      <dgm:spPr/>
      <dgm:t>
        <a:bodyPr/>
        <a:lstStyle/>
        <a:p>
          <a:endParaRPr lang="it-IT"/>
        </a:p>
      </dgm:t>
    </dgm:pt>
    <dgm:pt modelId="{3EF01EC7-7572-4498-BE2D-50BF0A2B91C4}">
      <dgm:prSet phldrT="[Testo]" custT="1"/>
      <dgm:spPr/>
      <dgm:t>
        <a:bodyPr/>
        <a:lstStyle/>
        <a:p>
          <a:pPr algn="ctr"/>
          <a:r>
            <a:rPr lang="it-IT" sz="2800" dirty="0"/>
            <a:t>Lettura </a:t>
          </a:r>
          <a:r>
            <a:rPr lang="it-IT" sz="2800" dirty="0" err="1"/>
            <a:t>barcode</a:t>
          </a:r>
          <a:endParaRPr lang="it-IT" sz="2800" dirty="0"/>
        </a:p>
      </dgm:t>
    </dgm:pt>
    <dgm:pt modelId="{AA5A6DB7-D457-4E90-B975-C2AAF692E0F2}" type="parTrans" cxnId="{FF1EBE9E-56BB-4B23-A5C2-0C82373D4302}">
      <dgm:prSet/>
      <dgm:spPr/>
      <dgm:t>
        <a:bodyPr/>
        <a:lstStyle/>
        <a:p>
          <a:endParaRPr lang="it-IT"/>
        </a:p>
      </dgm:t>
    </dgm:pt>
    <dgm:pt modelId="{FDF6AEE8-0304-49CD-BC61-C28847D69119}" type="sibTrans" cxnId="{FF1EBE9E-56BB-4B23-A5C2-0C82373D4302}">
      <dgm:prSet/>
      <dgm:spPr/>
      <dgm:t>
        <a:bodyPr/>
        <a:lstStyle/>
        <a:p>
          <a:endParaRPr lang="it-IT"/>
        </a:p>
      </dgm:t>
    </dgm:pt>
    <dgm:pt modelId="{E8911947-F1F3-441A-8949-91D57C743057}">
      <dgm:prSet phldrT="[Testo]" custT="1"/>
      <dgm:spPr/>
      <dgm:t>
        <a:bodyPr/>
        <a:lstStyle/>
        <a:p>
          <a:pPr algn="ctr"/>
          <a:r>
            <a:rPr lang="it-IT" sz="2800" dirty="0"/>
            <a:t>Scarico automatico magazzino</a:t>
          </a:r>
        </a:p>
      </dgm:t>
    </dgm:pt>
    <dgm:pt modelId="{6A6E124E-1DD3-4406-9629-EAF309B77321}" type="parTrans" cxnId="{99741FFC-9524-44EE-BE81-A75C80D52A03}">
      <dgm:prSet/>
      <dgm:spPr/>
      <dgm:t>
        <a:bodyPr/>
        <a:lstStyle/>
        <a:p>
          <a:endParaRPr lang="it-IT"/>
        </a:p>
      </dgm:t>
    </dgm:pt>
    <dgm:pt modelId="{C65AB01D-EA27-41D1-9701-ECFCC54388C4}" type="sibTrans" cxnId="{99741FFC-9524-44EE-BE81-A75C80D52A03}">
      <dgm:prSet/>
      <dgm:spPr/>
      <dgm:t>
        <a:bodyPr/>
        <a:lstStyle/>
        <a:p>
          <a:endParaRPr lang="it-IT"/>
        </a:p>
      </dgm:t>
    </dgm:pt>
    <dgm:pt modelId="{A556D790-C000-47BA-A6CA-F1A14548872A}" type="pres">
      <dgm:prSet presAssocID="{E11DBD32-B303-4B10-BDA1-E4B3D11EDFD4}" presName="outerComposite" presStyleCnt="0">
        <dgm:presLayoutVars>
          <dgm:chMax val="5"/>
          <dgm:dir/>
          <dgm:resizeHandles val="exact"/>
        </dgm:presLayoutVars>
      </dgm:prSet>
      <dgm:spPr/>
    </dgm:pt>
    <dgm:pt modelId="{1DB44D36-5D63-4B40-BA42-3E1700F476D3}" type="pres">
      <dgm:prSet presAssocID="{E11DBD32-B303-4B10-BDA1-E4B3D11EDFD4}" presName="dummyMaxCanvas" presStyleCnt="0">
        <dgm:presLayoutVars/>
      </dgm:prSet>
      <dgm:spPr/>
    </dgm:pt>
    <dgm:pt modelId="{E43E10ED-9D50-425D-A549-1518F8FDBB29}" type="pres">
      <dgm:prSet presAssocID="{E11DBD32-B303-4B10-BDA1-E4B3D11EDFD4}" presName="ThreeNodes_1" presStyleLbl="node1" presStyleIdx="0" presStyleCnt="3">
        <dgm:presLayoutVars>
          <dgm:bulletEnabled val="1"/>
        </dgm:presLayoutVars>
      </dgm:prSet>
      <dgm:spPr/>
    </dgm:pt>
    <dgm:pt modelId="{4995E79F-4239-4DC4-91FE-DB693DAA0974}" type="pres">
      <dgm:prSet presAssocID="{E11DBD32-B303-4B10-BDA1-E4B3D11EDFD4}" presName="ThreeNodes_2" presStyleLbl="node1" presStyleIdx="1" presStyleCnt="3">
        <dgm:presLayoutVars>
          <dgm:bulletEnabled val="1"/>
        </dgm:presLayoutVars>
      </dgm:prSet>
      <dgm:spPr/>
    </dgm:pt>
    <dgm:pt modelId="{D6D0DEBC-7374-4D70-9575-995EAB178D86}" type="pres">
      <dgm:prSet presAssocID="{E11DBD32-B303-4B10-BDA1-E4B3D11EDFD4}" presName="ThreeNodes_3" presStyleLbl="node1" presStyleIdx="2" presStyleCnt="3">
        <dgm:presLayoutVars>
          <dgm:bulletEnabled val="1"/>
        </dgm:presLayoutVars>
      </dgm:prSet>
      <dgm:spPr/>
    </dgm:pt>
    <dgm:pt modelId="{3DC148F5-76A5-44CF-A2FD-668606868E1C}" type="pres">
      <dgm:prSet presAssocID="{E11DBD32-B303-4B10-BDA1-E4B3D11EDFD4}" presName="ThreeConn_1-2" presStyleLbl="fgAccFollowNode1" presStyleIdx="0" presStyleCnt="2">
        <dgm:presLayoutVars>
          <dgm:bulletEnabled val="1"/>
        </dgm:presLayoutVars>
      </dgm:prSet>
      <dgm:spPr/>
    </dgm:pt>
    <dgm:pt modelId="{6CA4ED18-DFBB-418D-887B-AA660096AD99}" type="pres">
      <dgm:prSet presAssocID="{E11DBD32-B303-4B10-BDA1-E4B3D11EDFD4}" presName="ThreeConn_2-3" presStyleLbl="fgAccFollowNode1" presStyleIdx="1" presStyleCnt="2">
        <dgm:presLayoutVars>
          <dgm:bulletEnabled val="1"/>
        </dgm:presLayoutVars>
      </dgm:prSet>
      <dgm:spPr/>
    </dgm:pt>
    <dgm:pt modelId="{1154430A-45F8-42B0-B8A1-FFF3C372B7B1}" type="pres">
      <dgm:prSet presAssocID="{E11DBD32-B303-4B10-BDA1-E4B3D11EDFD4}" presName="ThreeNodes_1_text" presStyleLbl="node1" presStyleIdx="2" presStyleCnt="3">
        <dgm:presLayoutVars>
          <dgm:bulletEnabled val="1"/>
        </dgm:presLayoutVars>
      </dgm:prSet>
      <dgm:spPr/>
    </dgm:pt>
    <dgm:pt modelId="{662A68DB-FC80-4043-873B-9A8F7E1E4B2F}" type="pres">
      <dgm:prSet presAssocID="{E11DBD32-B303-4B10-BDA1-E4B3D11EDFD4}" presName="ThreeNodes_2_text" presStyleLbl="node1" presStyleIdx="2" presStyleCnt="3">
        <dgm:presLayoutVars>
          <dgm:bulletEnabled val="1"/>
        </dgm:presLayoutVars>
      </dgm:prSet>
      <dgm:spPr/>
    </dgm:pt>
    <dgm:pt modelId="{A454CA78-ABC2-4A86-8DEC-C55E8EAD8CFE}" type="pres">
      <dgm:prSet presAssocID="{E11DBD32-B303-4B10-BDA1-E4B3D11EDFD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C7F6007-AE28-4A52-B2A0-34805987D09C}" type="presOf" srcId="{FDF6AEE8-0304-49CD-BC61-C28847D69119}" destId="{6CA4ED18-DFBB-418D-887B-AA660096AD99}" srcOrd="0" destOrd="0" presId="urn:microsoft.com/office/officeart/2005/8/layout/vProcess5"/>
    <dgm:cxn modelId="{B597BD22-55F6-4C67-933A-934D3058B10A}" type="presOf" srcId="{E8911947-F1F3-441A-8949-91D57C743057}" destId="{D6D0DEBC-7374-4D70-9575-995EAB178D86}" srcOrd="0" destOrd="0" presId="urn:microsoft.com/office/officeart/2005/8/layout/vProcess5"/>
    <dgm:cxn modelId="{3DF42841-C866-4EC8-91DC-4E5988720433}" type="presOf" srcId="{E11DBD32-B303-4B10-BDA1-E4B3D11EDFD4}" destId="{A556D790-C000-47BA-A6CA-F1A14548872A}" srcOrd="0" destOrd="0" presId="urn:microsoft.com/office/officeart/2005/8/layout/vProcess5"/>
    <dgm:cxn modelId="{CE4FA275-D739-4C2A-9957-2D849D162E0C}" type="presOf" srcId="{C57B5499-97D2-473A-8C69-AC58C80F8097}" destId="{E43E10ED-9D50-425D-A549-1518F8FDBB29}" srcOrd="0" destOrd="0" presId="urn:microsoft.com/office/officeart/2005/8/layout/vProcess5"/>
    <dgm:cxn modelId="{FF1EBE9E-56BB-4B23-A5C2-0C82373D4302}" srcId="{E11DBD32-B303-4B10-BDA1-E4B3D11EDFD4}" destId="{3EF01EC7-7572-4498-BE2D-50BF0A2B91C4}" srcOrd="1" destOrd="0" parTransId="{AA5A6DB7-D457-4E90-B975-C2AAF692E0F2}" sibTransId="{FDF6AEE8-0304-49CD-BC61-C28847D69119}"/>
    <dgm:cxn modelId="{3DAA7EA4-9557-473E-BB8E-A97CB90ADAA6}" type="presOf" srcId="{3EF01EC7-7572-4498-BE2D-50BF0A2B91C4}" destId="{662A68DB-FC80-4043-873B-9A8F7E1E4B2F}" srcOrd="1" destOrd="0" presId="urn:microsoft.com/office/officeart/2005/8/layout/vProcess5"/>
    <dgm:cxn modelId="{8B339AAC-3D49-4877-BA23-78BE5246A5F0}" type="presOf" srcId="{C57B5499-97D2-473A-8C69-AC58C80F8097}" destId="{1154430A-45F8-42B0-B8A1-FFF3C372B7B1}" srcOrd="1" destOrd="0" presId="urn:microsoft.com/office/officeart/2005/8/layout/vProcess5"/>
    <dgm:cxn modelId="{B6D58DB0-A2CB-465D-81FD-0E1C83BF0E48}" type="presOf" srcId="{3EF01EC7-7572-4498-BE2D-50BF0A2B91C4}" destId="{4995E79F-4239-4DC4-91FE-DB693DAA0974}" srcOrd="0" destOrd="0" presId="urn:microsoft.com/office/officeart/2005/8/layout/vProcess5"/>
    <dgm:cxn modelId="{B0A23BB1-159B-4727-B73A-B3A9C1AD74D7}" type="presOf" srcId="{D2DD1706-741A-46C0-BD4F-6E438FC74BD1}" destId="{3DC148F5-76A5-44CF-A2FD-668606868E1C}" srcOrd="0" destOrd="0" presId="urn:microsoft.com/office/officeart/2005/8/layout/vProcess5"/>
    <dgm:cxn modelId="{DFBE9BE3-474C-422A-84EE-D65BB2780661}" type="presOf" srcId="{E8911947-F1F3-441A-8949-91D57C743057}" destId="{A454CA78-ABC2-4A86-8DEC-C55E8EAD8CFE}" srcOrd="1" destOrd="0" presId="urn:microsoft.com/office/officeart/2005/8/layout/vProcess5"/>
    <dgm:cxn modelId="{79B156F3-5E49-4C41-B96E-C432850596BF}" srcId="{E11DBD32-B303-4B10-BDA1-E4B3D11EDFD4}" destId="{C57B5499-97D2-473A-8C69-AC58C80F8097}" srcOrd="0" destOrd="0" parTransId="{31B76D03-E5CC-46F7-888C-67797E073F6A}" sibTransId="{D2DD1706-741A-46C0-BD4F-6E438FC74BD1}"/>
    <dgm:cxn modelId="{99741FFC-9524-44EE-BE81-A75C80D52A03}" srcId="{E11DBD32-B303-4B10-BDA1-E4B3D11EDFD4}" destId="{E8911947-F1F3-441A-8949-91D57C743057}" srcOrd="2" destOrd="0" parTransId="{6A6E124E-1DD3-4406-9629-EAF309B77321}" sibTransId="{C65AB01D-EA27-41D1-9701-ECFCC54388C4}"/>
    <dgm:cxn modelId="{9A2B90E2-EE9E-46D1-9B6A-ACD026DFA466}" type="presParOf" srcId="{A556D790-C000-47BA-A6CA-F1A14548872A}" destId="{1DB44D36-5D63-4B40-BA42-3E1700F476D3}" srcOrd="0" destOrd="0" presId="urn:microsoft.com/office/officeart/2005/8/layout/vProcess5"/>
    <dgm:cxn modelId="{0C59F861-1C52-4015-969D-990B1236800B}" type="presParOf" srcId="{A556D790-C000-47BA-A6CA-F1A14548872A}" destId="{E43E10ED-9D50-425D-A549-1518F8FDBB29}" srcOrd="1" destOrd="0" presId="urn:microsoft.com/office/officeart/2005/8/layout/vProcess5"/>
    <dgm:cxn modelId="{195DCF01-C90E-43B4-8A95-79056B15A211}" type="presParOf" srcId="{A556D790-C000-47BA-A6CA-F1A14548872A}" destId="{4995E79F-4239-4DC4-91FE-DB693DAA0974}" srcOrd="2" destOrd="0" presId="urn:microsoft.com/office/officeart/2005/8/layout/vProcess5"/>
    <dgm:cxn modelId="{331AB879-BA00-47FB-9B2C-E55DA0F3F9AE}" type="presParOf" srcId="{A556D790-C000-47BA-A6CA-F1A14548872A}" destId="{D6D0DEBC-7374-4D70-9575-995EAB178D86}" srcOrd="3" destOrd="0" presId="urn:microsoft.com/office/officeart/2005/8/layout/vProcess5"/>
    <dgm:cxn modelId="{8DC08CA8-8963-4A01-8BA0-D1AFD687DC5F}" type="presParOf" srcId="{A556D790-C000-47BA-A6CA-F1A14548872A}" destId="{3DC148F5-76A5-44CF-A2FD-668606868E1C}" srcOrd="4" destOrd="0" presId="urn:microsoft.com/office/officeart/2005/8/layout/vProcess5"/>
    <dgm:cxn modelId="{CDA45F9A-E7CA-4ACA-99E4-BDAC5A5636C2}" type="presParOf" srcId="{A556D790-C000-47BA-A6CA-F1A14548872A}" destId="{6CA4ED18-DFBB-418D-887B-AA660096AD99}" srcOrd="5" destOrd="0" presId="urn:microsoft.com/office/officeart/2005/8/layout/vProcess5"/>
    <dgm:cxn modelId="{57C544E7-13E8-4899-B5C6-F3EC08CD2B1E}" type="presParOf" srcId="{A556D790-C000-47BA-A6CA-F1A14548872A}" destId="{1154430A-45F8-42B0-B8A1-FFF3C372B7B1}" srcOrd="6" destOrd="0" presId="urn:microsoft.com/office/officeart/2005/8/layout/vProcess5"/>
    <dgm:cxn modelId="{94CCA37D-FF0B-4A6D-BA7A-01A0DD344B93}" type="presParOf" srcId="{A556D790-C000-47BA-A6CA-F1A14548872A}" destId="{662A68DB-FC80-4043-873B-9A8F7E1E4B2F}" srcOrd="7" destOrd="0" presId="urn:microsoft.com/office/officeart/2005/8/layout/vProcess5"/>
    <dgm:cxn modelId="{2DC4868D-67FC-4792-88AF-2BD01A37A6FC}" type="presParOf" srcId="{A556D790-C000-47BA-A6CA-F1A14548872A}" destId="{A454CA78-ABC2-4A86-8DEC-C55E8EAD8CF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AACF7-1561-41C6-A3F0-91C2EA3EAE43}">
      <dsp:nvSpPr>
        <dsp:cNvPr id="0" name=""/>
        <dsp:cNvSpPr/>
      </dsp:nvSpPr>
      <dsp:spPr>
        <a:xfrm>
          <a:off x="0" y="0"/>
          <a:ext cx="4025192" cy="8151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Arrivo merce</a:t>
          </a:r>
        </a:p>
      </dsp:txBody>
      <dsp:txXfrm>
        <a:off x="23876" y="23876"/>
        <a:ext cx="3076669" cy="767425"/>
      </dsp:txXfrm>
    </dsp:sp>
    <dsp:sp modelId="{60CF26AD-9833-47F6-83CE-219CC3911730}">
      <dsp:nvSpPr>
        <dsp:cNvPr id="0" name=""/>
        <dsp:cNvSpPr/>
      </dsp:nvSpPr>
      <dsp:spPr>
        <a:xfrm>
          <a:off x="337109" y="963391"/>
          <a:ext cx="4025192" cy="8151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Abbinamento merce ricevuta - OF</a:t>
          </a:r>
        </a:p>
      </dsp:txBody>
      <dsp:txXfrm>
        <a:off x="360985" y="987267"/>
        <a:ext cx="3110464" cy="767425"/>
      </dsp:txXfrm>
    </dsp:sp>
    <dsp:sp modelId="{EFB753D5-A6C4-4DCE-A88D-4A768EE295F1}">
      <dsp:nvSpPr>
        <dsp:cNvPr id="0" name=""/>
        <dsp:cNvSpPr/>
      </dsp:nvSpPr>
      <dsp:spPr>
        <a:xfrm>
          <a:off x="669188" y="1926782"/>
          <a:ext cx="4025192" cy="8151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Controllo (quantità, integrità)</a:t>
          </a:r>
        </a:p>
      </dsp:txBody>
      <dsp:txXfrm>
        <a:off x="693064" y="1950658"/>
        <a:ext cx="3115496" cy="767425"/>
      </dsp:txXfrm>
    </dsp:sp>
    <dsp:sp modelId="{DBCEB306-03E6-4862-B90C-F3F5FE185129}">
      <dsp:nvSpPr>
        <dsp:cNvPr id="0" name=""/>
        <dsp:cNvSpPr/>
      </dsp:nvSpPr>
      <dsp:spPr>
        <a:xfrm>
          <a:off x="1006298" y="2890173"/>
          <a:ext cx="4025192" cy="8151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Conferma o NC</a:t>
          </a:r>
        </a:p>
      </dsp:txBody>
      <dsp:txXfrm>
        <a:off x="1030174" y="2914049"/>
        <a:ext cx="3110464" cy="767425"/>
      </dsp:txXfrm>
    </dsp:sp>
    <dsp:sp modelId="{4E8D7AA2-EB8F-42F5-AEA9-D8895428343E}">
      <dsp:nvSpPr>
        <dsp:cNvPr id="0" name=""/>
        <dsp:cNvSpPr/>
      </dsp:nvSpPr>
      <dsp:spPr>
        <a:xfrm>
          <a:off x="3495326" y="624351"/>
          <a:ext cx="529865" cy="529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400" kern="1200"/>
        </a:p>
      </dsp:txBody>
      <dsp:txXfrm>
        <a:off x="3614546" y="624351"/>
        <a:ext cx="291425" cy="398723"/>
      </dsp:txXfrm>
    </dsp:sp>
    <dsp:sp modelId="{2BF924B4-8866-401F-8A0B-815C9ED4FA61}">
      <dsp:nvSpPr>
        <dsp:cNvPr id="0" name=""/>
        <dsp:cNvSpPr/>
      </dsp:nvSpPr>
      <dsp:spPr>
        <a:xfrm>
          <a:off x="3832436" y="1587742"/>
          <a:ext cx="529865" cy="529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400" kern="1200"/>
        </a:p>
      </dsp:txBody>
      <dsp:txXfrm>
        <a:off x="3951656" y="1587742"/>
        <a:ext cx="291425" cy="398723"/>
      </dsp:txXfrm>
    </dsp:sp>
    <dsp:sp modelId="{592150D1-9B38-4A36-9208-A0C09D7A9AC0}">
      <dsp:nvSpPr>
        <dsp:cNvPr id="0" name=""/>
        <dsp:cNvSpPr/>
      </dsp:nvSpPr>
      <dsp:spPr>
        <a:xfrm>
          <a:off x="4164514" y="2551134"/>
          <a:ext cx="529865" cy="52986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400" kern="1200"/>
        </a:p>
      </dsp:txBody>
      <dsp:txXfrm>
        <a:off x="4283734" y="2551134"/>
        <a:ext cx="291425" cy="398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38ED2-EDC5-4100-8A3F-21799ED1418C}">
      <dsp:nvSpPr>
        <dsp:cNvPr id="0" name=""/>
        <dsp:cNvSpPr/>
      </dsp:nvSpPr>
      <dsp:spPr>
        <a:xfrm>
          <a:off x="0" y="0"/>
          <a:ext cx="4276766" cy="1111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Individuazione locazione libera</a:t>
          </a:r>
        </a:p>
      </dsp:txBody>
      <dsp:txXfrm>
        <a:off x="32558" y="32558"/>
        <a:ext cx="3077257" cy="1046489"/>
      </dsp:txXfrm>
    </dsp:sp>
    <dsp:sp modelId="{486E450F-E564-42F5-8CBF-686FBE3AADFE}">
      <dsp:nvSpPr>
        <dsp:cNvPr id="0" name=""/>
        <dsp:cNvSpPr/>
      </dsp:nvSpPr>
      <dsp:spPr>
        <a:xfrm>
          <a:off x="377361" y="1296872"/>
          <a:ext cx="4276766" cy="11116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Stoccaggio</a:t>
          </a:r>
        </a:p>
      </dsp:txBody>
      <dsp:txXfrm>
        <a:off x="409919" y="1329430"/>
        <a:ext cx="3111745" cy="1046489"/>
      </dsp:txXfrm>
    </dsp:sp>
    <dsp:sp modelId="{EEFB27F9-E273-4049-AB1A-3E9726321EB3}">
      <dsp:nvSpPr>
        <dsp:cNvPr id="0" name=""/>
        <dsp:cNvSpPr/>
      </dsp:nvSpPr>
      <dsp:spPr>
        <a:xfrm>
          <a:off x="754723" y="2593745"/>
          <a:ext cx="4276766" cy="1111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Trasferimenti</a:t>
          </a:r>
        </a:p>
      </dsp:txBody>
      <dsp:txXfrm>
        <a:off x="787281" y="2626303"/>
        <a:ext cx="3111745" cy="1046489"/>
      </dsp:txXfrm>
    </dsp:sp>
    <dsp:sp modelId="{9903A530-F01E-4145-8691-03B7BEFE243C}">
      <dsp:nvSpPr>
        <dsp:cNvPr id="0" name=""/>
        <dsp:cNvSpPr/>
      </dsp:nvSpPr>
      <dsp:spPr>
        <a:xfrm>
          <a:off x="3554223" y="842967"/>
          <a:ext cx="722543" cy="722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/>
        </a:p>
      </dsp:txBody>
      <dsp:txXfrm>
        <a:off x="3716795" y="842967"/>
        <a:ext cx="397399" cy="543714"/>
      </dsp:txXfrm>
    </dsp:sp>
    <dsp:sp modelId="{1CBF5BE8-3275-42BD-9E6D-4A9D2C2671BC}">
      <dsp:nvSpPr>
        <dsp:cNvPr id="0" name=""/>
        <dsp:cNvSpPr/>
      </dsp:nvSpPr>
      <dsp:spPr>
        <a:xfrm>
          <a:off x="3931584" y="2132429"/>
          <a:ext cx="722543" cy="722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/>
        </a:p>
      </dsp:txBody>
      <dsp:txXfrm>
        <a:off x="4094156" y="2132429"/>
        <a:ext cx="397399" cy="5437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E10ED-9D50-425D-A549-1518F8FDBB29}">
      <dsp:nvSpPr>
        <dsp:cNvPr id="0" name=""/>
        <dsp:cNvSpPr/>
      </dsp:nvSpPr>
      <dsp:spPr>
        <a:xfrm>
          <a:off x="0" y="0"/>
          <a:ext cx="4276766" cy="1111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Lista di prelievo</a:t>
          </a:r>
        </a:p>
      </dsp:txBody>
      <dsp:txXfrm>
        <a:off x="32558" y="32558"/>
        <a:ext cx="3077257" cy="1046489"/>
      </dsp:txXfrm>
    </dsp:sp>
    <dsp:sp modelId="{4995E79F-4239-4DC4-91FE-DB693DAA0974}">
      <dsp:nvSpPr>
        <dsp:cNvPr id="0" name=""/>
        <dsp:cNvSpPr/>
      </dsp:nvSpPr>
      <dsp:spPr>
        <a:xfrm>
          <a:off x="377361" y="1296872"/>
          <a:ext cx="4276766" cy="11116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Lettura </a:t>
          </a:r>
          <a:r>
            <a:rPr lang="it-IT" sz="2800" kern="1200" dirty="0" err="1"/>
            <a:t>barcode</a:t>
          </a:r>
          <a:endParaRPr lang="it-IT" sz="2800" kern="1200" dirty="0"/>
        </a:p>
      </dsp:txBody>
      <dsp:txXfrm>
        <a:off x="409919" y="1329430"/>
        <a:ext cx="3111745" cy="1046489"/>
      </dsp:txXfrm>
    </dsp:sp>
    <dsp:sp modelId="{D6D0DEBC-7374-4D70-9575-995EAB178D86}">
      <dsp:nvSpPr>
        <dsp:cNvPr id="0" name=""/>
        <dsp:cNvSpPr/>
      </dsp:nvSpPr>
      <dsp:spPr>
        <a:xfrm>
          <a:off x="754723" y="2593745"/>
          <a:ext cx="4276766" cy="1111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Scarico automatico magazzino</a:t>
          </a:r>
        </a:p>
      </dsp:txBody>
      <dsp:txXfrm>
        <a:off x="787281" y="2626303"/>
        <a:ext cx="3111745" cy="1046489"/>
      </dsp:txXfrm>
    </dsp:sp>
    <dsp:sp modelId="{3DC148F5-76A5-44CF-A2FD-668606868E1C}">
      <dsp:nvSpPr>
        <dsp:cNvPr id="0" name=""/>
        <dsp:cNvSpPr/>
      </dsp:nvSpPr>
      <dsp:spPr>
        <a:xfrm>
          <a:off x="3554223" y="842967"/>
          <a:ext cx="722543" cy="722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/>
        </a:p>
      </dsp:txBody>
      <dsp:txXfrm>
        <a:off x="3716795" y="842967"/>
        <a:ext cx="397399" cy="543714"/>
      </dsp:txXfrm>
    </dsp:sp>
    <dsp:sp modelId="{6CA4ED18-DFBB-418D-887B-AA660096AD99}">
      <dsp:nvSpPr>
        <dsp:cNvPr id="0" name=""/>
        <dsp:cNvSpPr/>
      </dsp:nvSpPr>
      <dsp:spPr>
        <a:xfrm>
          <a:off x="3931584" y="2132429"/>
          <a:ext cx="722543" cy="7225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008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200" kern="1200"/>
        </a:p>
      </dsp:txBody>
      <dsp:txXfrm>
        <a:off x="4094156" y="2132429"/>
        <a:ext cx="397399" cy="543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B182AF60-180D-4058-BED2-C560E16D7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924D28B-1A4B-4688-A820-60CE768088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it-IT" altLang="it-IT" noProof="0">
                <a:sym typeface="Helvetica Neue" charset="0"/>
              </a:rPr>
              <a:t>Second level</a:t>
            </a:r>
          </a:p>
          <a:p>
            <a:pPr lvl="2"/>
            <a:r>
              <a:rPr lang="it-IT" altLang="it-IT" noProof="0">
                <a:sym typeface="Helvetica Neue" charset="0"/>
              </a:rPr>
              <a:t>Third level</a:t>
            </a:r>
          </a:p>
          <a:p>
            <a:pPr lvl="3"/>
            <a:r>
              <a:rPr lang="it-IT" altLang="it-IT" noProof="0">
                <a:sym typeface="Helvetica Neue" charset="0"/>
              </a:rPr>
              <a:t>Fourth level</a:t>
            </a:r>
          </a:p>
          <a:p>
            <a:pPr lvl="4"/>
            <a:r>
              <a:rPr lang="it-IT" altLang="it-IT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604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604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604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604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604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43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675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6538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012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19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14D7-8D15-4956-AF3E-0A455E3EE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43264AD-0C81-4A39-8603-C863F2F5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7C7AA-A831-49F9-81E4-560A15B5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FA919C-A6F4-4725-AE31-0E7EA6EE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EDAAC3-1D68-4734-BD32-36E0C404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E1EF9A-E78E-4384-830C-8A1E37FAD1ED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88874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A58786-D5E1-4C92-8306-FCE07907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17DF700-5A23-41DA-951A-D94BD9EE53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C39E19-90A0-4750-A17A-663066CE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A59E76-4E09-405F-BAEE-8B8F1CDF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2EFE46-CA17-4A87-9BFE-F7E05E10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00DABD-3E90-4548-AEF5-63C11E4589F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98991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D6A4FEB-8E12-4C80-A90B-C078C28D5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CDD2A66-048E-4F0E-B573-4B384A436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84B625-0646-4CDA-947E-4D5043E8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78BDB8-F83B-40FC-9A7A-0D0F306F0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D91F44-2D71-403A-8FF7-F246ED47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BF2FBB-9639-40DB-A263-98DC1F19D3A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8643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298E7-213F-4601-9F3D-9B1D2C23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607A98-1099-40E1-8437-32C2ADF2D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958AAC-2385-4415-91DD-3C9C4F4B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764D50-0879-43C4-A2C7-1B5F2DB2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E2E4D2-054D-4933-B6AB-ABAB65F3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710F63-FAAD-4F62-B6C9-21E35D1340FB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554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51164B-479F-4489-9B69-7A87DD19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B235EC-FCE8-4DEC-A23E-524C2EB22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83789C-71ED-41FF-803F-029B5B8B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5DFAA9-098D-4B5A-AC8A-93C13D3B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BAF602-F7E4-4C05-BE53-B681E301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B9B171-5079-40D0-89C5-EDCAFD32344C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6141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BA356-AC18-4777-BDAD-3FD6FA1E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1F6061-A511-4ACC-B1D8-9F60E5005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447B57-8399-4B32-B611-AE9F70FCE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3D9AF4-5F7C-405F-A7D9-7144F6202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8704D0-902E-4155-B24A-F7EC274D0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A8263A5-B91B-4040-8124-913AE5F5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AE4DEA-3A6D-4995-A3EE-59F677DFE399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18160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738D44-CDFA-4186-A3E6-4877BE6F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F3A95D-3066-4DC2-8DBD-50903E124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F34696-590E-47DA-8C84-C47BE39B6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12FFED8-E8DA-4A48-997C-9A71002F4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863094-865C-4F51-9B52-4BAFFE1D4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7514E55-4863-48E7-94DE-54E09F2C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F2C602-2E0B-407E-AC21-B386142C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16ABDF4-9473-4DFB-B434-31B3DA37A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BCACB8-AA94-4BFD-AF25-92EC73DFA7E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483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0A4C59-3E33-402B-BF92-A1621959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EC61DE-2DEE-41D7-996B-62EDF00E3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F76F42-4C11-425C-8192-4B0ACB1A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742F98B-5C65-4BF1-8A31-E7938CA0F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C281DA-8AA4-446B-BD94-18E7AF60CC3E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4963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ABEEF53-8339-487E-B54C-FA5F5516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F2F914D-DFE0-49DD-A343-80DFDEA7B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797231-7D0D-4D1E-8CD5-8D7BA0B6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1E08BA-C529-4F20-8950-39D906F0E7A0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15310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61C513-1484-4920-BF4A-78847BA29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DF466C-014D-44E0-8C03-F6672E5B2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7E5B1B-AC8D-41D5-A6DC-1C93F0327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D65131-D613-490A-8C9B-5B68F400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F2AFDE-260A-4FA0-B5C9-8D8BD583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30655B-CEFD-4AD3-9094-5526D9A5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9AC17F-DF60-45C9-ABE2-65576BC33055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6784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9C02CB-5AA5-4B46-BEEC-B9EE7ABF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49CCE28-9DDD-487F-8583-2A9CAA3B6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BFD43F-B912-4AE6-96B6-086F852AA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5CBB51-CD7C-4DBF-B8B7-69CEDE75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4CD647-DB0B-4E06-97F9-998666B9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0E2703-3793-4453-B015-2688BAA5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696386-8868-45CC-AB9F-2B8302DC08F6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438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D39B8A-F6EE-444F-BE2A-47636D70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F9E776-C7D8-4DA6-8195-A9C6A66A1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072380-FC13-45D9-935D-2298E1DD3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CC992-C292-440B-AE7D-C6578F9C293C}" type="datetimeFigureOut">
              <a:rPr lang="it-IT" smtClean="0"/>
              <a:t>20/11/2023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C4BE82-47D4-4F8A-B45D-C56BC33F8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8731CA-A6EA-466B-BD95-55F19647F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16C5196-E22F-4B7C-969E-05A97BED0D64}" type="slidenum">
              <a:rPr lang="it-IT" altLang="it-IT" smtClean="0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38905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0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0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49.jpeg"/><Relationship Id="rId5" Type="http://schemas.openxmlformats.org/officeDocument/2006/relationships/image" Target="../media/image46.svg"/><Relationship Id="rId10" Type="http://schemas.microsoft.com/office/2007/relationships/diagramDrawing" Target="../diagrams/drawing3.xml"/><Relationship Id="rId4" Type="http://schemas.openxmlformats.org/officeDocument/2006/relationships/image" Target="../media/image45.png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3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.png"/><Relationship Id="rId2" Type="http://schemas.openxmlformats.org/officeDocument/2006/relationships/image" Target="../media/image12.jpe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microsoft.com/office/2007/relationships/hdphoto" Target="../media/hdphoto1.wdp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microsoft.com/office/2007/relationships/hdphoto" Target="../media/hdphoto2.wdp"/><Relationship Id="rId1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8.sv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sv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svg"/><Relationship Id="rId7" Type="http://schemas.openxmlformats.org/officeDocument/2006/relationships/diagramData" Target="../diagrams/data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microsoft.com/office/2007/relationships/diagramDrawing" Target="../diagrams/drawing1.xml"/><Relationship Id="rId5" Type="http://schemas.openxmlformats.org/officeDocument/2006/relationships/image" Target="../media/image46.sv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5.pn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48.jpeg"/><Relationship Id="rId5" Type="http://schemas.openxmlformats.org/officeDocument/2006/relationships/image" Target="../media/image46.svg"/><Relationship Id="rId10" Type="http://schemas.microsoft.com/office/2007/relationships/diagramDrawing" Target="../diagrams/drawing2.xml"/><Relationship Id="rId4" Type="http://schemas.openxmlformats.org/officeDocument/2006/relationships/image" Target="../media/image45.pn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 che contiene tastiera&#10;&#10;Descrizione generata automaticamente">
            <a:extLst>
              <a:ext uri="{FF2B5EF4-FFF2-40B4-BE49-F238E27FC236}">
                <a16:creationId xmlns:a16="http://schemas.microsoft.com/office/drawing/2014/main" id="{2216B749-E645-4749-AB3F-C189A443BC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t="10075" r="-2" b="3116"/>
          <a:stretch/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17" name="Rectangle 2">
            <a:extLst>
              <a:ext uri="{FF2B5EF4-FFF2-40B4-BE49-F238E27FC236}">
                <a16:creationId xmlns:a16="http://schemas.microsoft.com/office/drawing/2014/main" id="{C97177E9-BA86-47CE-9507-F65DB5358053}"/>
              </a:ext>
            </a:extLst>
          </p:cNvPr>
          <p:cNvSpPr txBox="1">
            <a:spLocks/>
          </p:cNvSpPr>
          <p:nvPr/>
        </p:nvSpPr>
        <p:spPr>
          <a:xfrm>
            <a:off x="3332323" y="1484784"/>
            <a:ext cx="3241354" cy="593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it-IT" altLang="it-IT" sz="2000" b="1">
                <a:solidFill>
                  <a:schemeClr val="bg1"/>
                </a:solidFill>
                <a:latin typeface="Fira Sans" panose="020B0503050000020004" pitchFamily="34" charset="0"/>
              </a:rPr>
              <a:t>PC TOUCH PROFESSIONALI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5965473-E47A-4CC1-BA24-F0B621D8B805}"/>
              </a:ext>
            </a:extLst>
          </p:cNvPr>
          <p:cNvSpPr/>
          <p:nvPr/>
        </p:nvSpPr>
        <p:spPr>
          <a:xfrm>
            <a:off x="488504" y="5949280"/>
            <a:ext cx="1872208" cy="908720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1D8804E-875C-4495-8711-59466A2E3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139" y="6151041"/>
            <a:ext cx="1018938" cy="374303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82BBE8B-ED23-40A5-83CE-F2BDE728D1B2}"/>
              </a:ext>
            </a:extLst>
          </p:cNvPr>
          <p:cNvSpPr txBox="1"/>
          <p:nvPr/>
        </p:nvSpPr>
        <p:spPr>
          <a:xfrm>
            <a:off x="837718" y="6582544"/>
            <a:ext cx="1173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>
                <a:solidFill>
                  <a:schemeClr val="bg1"/>
                </a:solidFill>
                <a:latin typeface="Fira Sans" panose="020B0503050000020004" pitchFamily="34" charset="0"/>
              </a:rPr>
              <a:t>www.fecpos.it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D47909D-FF61-4CE7-B4FF-77A7C2D1CDA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40116" y="2226196"/>
            <a:ext cx="3825768" cy="14188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2BB24F5-91DF-4E8C-A36B-82C521D66777}"/>
              </a:ext>
            </a:extLst>
          </p:cNvPr>
          <p:cNvSpPr/>
          <p:nvPr/>
        </p:nvSpPr>
        <p:spPr>
          <a:xfrm>
            <a:off x="5241032" y="0"/>
            <a:ext cx="466496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F5B6FE8-2705-4249-BCF8-F5E2627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4" y="320842"/>
            <a:ext cx="2910795" cy="576262"/>
          </a:xfrm>
        </p:spPr>
        <p:txBody>
          <a:bodyPr>
            <a:normAutofit/>
          </a:bodyPr>
          <a:lstStyle/>
          <a:p>
            <a:pPr algn="l" eaLnBrk="1"/>
            <a:r>
              <a:rPr lang="it-IT" altLang="it-IT" sz="25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FLUSSO DI LAVORO</a:t>
            </a:r>
            <a:endParaRPr lang="it-IT" altLang="it-IT" sz="25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98C0F9-1C2F-B126-15A5-729A7CF279EC}"/>
              </a:ext>
            </a:extLst>
          </p:cNvPr>
          <p:cNvSpPr/>
          <p:nvPr/>
        </p:nvSpPr>
        <p:spPr>
          <a:xfrm>
            <a:off x="488504" y="6129709"/>
            <a:ext cx="1872208" cy="1077218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4A6351D-5712-DFB9-B4DE-389230ED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139" y="6312233"/>
            <a:ext cx="1018938" cy="374303"/>
          </a:xfrm>
          <a:prstGeom prst="rect">
            <a:avLst/>
          </a:prstGeom>
        </p:spPr>
      </p:pic>
      <p:pic>
        <p:nvPicPr>
          <p:cNvPr id="3" name="Elemento grafico 2" descr="Appunti parzialmente selezionati con riempimento a tinta unita">
            <a:extLst>
              <a:ext uri="{FF2B5EF4-FFF2-40B4-BE49-F238E27FC236}">
                <a16:creationId xmlns:a16="http://schemas.microsoft.com/office/drawing/2014/main" id="{461CCE1B-54A3-E3BC-EEA2-B0D7345E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32440" y="320842"/>
            <a:ext cx="533106" cy="533106"/>
          </a:xfrm>
          <a:prstGeom prst="rect">
            <a:avLst/>
          </a:prstGeom>
        </p:spPr>
      </p:pic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F5D60EF3-CD07-9B90-D8ED-D7012589F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062382"/>
              </p:ext>
            </p:extLst>
          </p:nvPr>
        </p:nvGraphicFramePr>
        <p:xfrm>
          <a:off x="-23599" y="1823829"/>
          <a:ext cx="5031490" cy="370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FC301F-87EC-4C13-556C-056726EB12E5}"/>
              </a:ext>
            </a:extLst>
          </p:cNvPr>
          <p:cNvSpPr txBox="1"/>
          <p:nvPr/>
        </p:nvSpPr>
        <p:spPr>
          <a:xfrm>
            <a:off x="0" y="1367651"/>
            <a:ext cx="5241032" cy="5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latin typeface="Fira Sans Light" panose="020B0403050000020004" pitchFamily="34" charset="0"/>
              </a:rPr>
              <a:t>3)	MISSIONE - PICKING</a:t>
            </a:r>
          </a:p>
        </p:txBody>
      </p:sp>
      <p:pic>
        <p:nvPicPr>
          <p:cNvPr id="2050" name="Picture 2" descr="Picking di magazzino: cos'è e come funziona - CTI">
            <a:extLst>
              <a:ext uri="{FF2B5EF4-FFF2-40B4-BE49-F238E27FC236}">
                <a16:creationId xmlns:a16="http://schemas.microsoft.com/office/drawing/2014/main" id="{A762B656-F130-D7C9-29EC-E3D35FA3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834" y="2122899"/>
            <a:ext cx="3985364" cy="261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27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17A2755-C8B6-B4DD-F6AE-B89749F1E8B6}"/>
              </a:ext>
            </a:extLst>
          </p:cNvPr>
          <p:cNvSpPr/>
          <p:nvPr/>
        </p:nvSpPr>
        <p:spPr>
          <a:xfrm>
            <a:off x="151194" y="1588168"/>
            <a:ext cx="3171419" cy="389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C28E517-1E8C-C9F4-1D82-F8ABB3D35324}"/>
              </a:ext>
            </a:extLst>
          </p:cNvPr>
          <p:cNvSpPr/>
          <p:nvPr/>
        </p:nvSpPr>
        <p:spPr>
          <a:xfrm>
            <a:off x="3429260" y="1588168"/>
            <a:ext cx="3171419" cy="389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0BBB202-A72E-3D19-5D4E-7CD45C1CB798}"/>
              </a:ext>
            </a:extLst>
          </p:cNvPr>
          <p:cNvSpPr/>
          <p:nvPr/>
        </p:nvSpPr>
        <p:spPr>
          <a:xfrm>
            <a:off x="6686700" y="1588166"/>
            <a:ext cx="3171419" cy="3891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7" name="Elemento grafico 36" descr="Badge contorno">
            <a:extLst>
              <a:ext uri="{FF2B5EF4-FFF2-40B4-BE49-F238E27FC236}">
                <a16:creationId xmlns:a16="http://schemas.microsoft.com/office/drawing/2014/main" id="{F2602DBB-BB3A-4C42-84C0-541EA245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21152" y="1656790"/>
            <a:ext cx="610777" cy="61077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41539339-6B36-4713-8C40-DA1930C8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3" y="332656"/>
            <a:ext cx="8555000" cy="576262"/>
          </a:xfrm>
        </p:spPr>
        <p:txBody>
          <a:bodyPr>
            <a:noAutofit/>
          </a:bodyPr>
          <a:lstStyle/>
          <a:p>
            <a:pPr algn="l" eaLnBrk="1"/>
            <a:br>
              <a:rPr lang="it-IT" altLang="en-US" sz="24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</a:br>
            <a:r>
              <a:rPr lang="it-IT" altLang="en-US" sz="29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SCHEDULING PROGETTO WMS</a:t>
            </a:r>
            <a:endParaRPr lang="it-IT" altLang="it-IT" sz="29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0BC5AD-4A6F-1FB0-D9BB-F5B27306A690}"/>
              </a:ext>
            </a:extLst>
          </p:cNvPr>
          <p:cNvSpPr txBox="1"/>
          <p:nvPr/>
        </p:nvSpPr>
        <p:spPr>
          <a:xfrm>
            <a:off x="316007" y="3328437"/>
            <a:ext cx="27294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Analisi del flusso di lavoro per stabilire gli input/output di ogni stage.</a:t>
            </a:r>
          </a:p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Definizione tabella database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053C2F-0814-EDD1-229B-6328EE77A3DC}"/>
              </a:ext>
            </a:extLst>
          </p:cNvPr>
          <p:cNvSpPr txBox="1"/>
          <p:nvPr/>
        </p:nvSpPr>
        <p:spPr>
          <a:xfrm>
            <a:off x="159504" y="1777513"/>
            <a:ext cx="254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j-ea"/>
                <a:cs typeface="Segoe UI" panose="020B0502040204020203" pitchFamily="34" charset="0"/>
              </a:rPr>
              <a:t>FLUSSO DI LAVORO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3BA650-40A1-E7E0-50F4-3CDB8CC09215}"/>
              </a:ext>
            </a:extLst>
          </p:cNvPr>
          <p:cNvSpPr txBox="1"/>
          <p:nvPr/>
        </p:nvSpPr>
        <p:spPr>
          <a:xfrm>
            <a:off x="3486953" y="3328437"/>
            <a:ext cx="27294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In base agli input/output, definizione degli elementi grafici dell’interfaccia utente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638AC-3BCC-F474-31AF-E7278C74C6FA}"/>
              </a:ext>
            </a:extLst>
          </p:cNvPr>
          <p:cNvSpPr txBox="1"/>
          <p:nvPr/>
        </p:nvSpPr>
        <p:spPr>
          <a:xfrm>
            <a:off x="3440998" y="1777513"/>
            <a:ext cx="2548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j-ea"/>
                <a:cs typeface="Segoe UI" panose="020B0502040204020203" pitchFamily="34" charset="0"/>
              </a:rPr>
              <a:t>USER INTERFACE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61D11CD-4123-4E11-960D-AF2A98C5DD53}"/>
              </a:ext>
            </a:extLst>
          </p:cNvPr>
          <p:cNvSpPr txBox="1"/>
          <p:nvPr/>
        </p:nvSpPr>
        <p:spPr>
          <a:xfrm>
            <a:off x="6813394" y="3328437"/>
            <a:ext cx="272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Definizione delle funzioni e scrittura del codice C\C#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31C027D-1CAF-7B80-E022-CD1C34FEEE98}"/>
              </a:ext>
            </a:extLst>
          </p:cNvPr>
          <p:cNvSpPr txBox="1"/>
          <p:nvPr/>
        </p:nvSpPr>
        <p:spPr>
          <a:xfrm>
            <a:off x="6707327" y="1777513"/>
            <a:ext cx="2431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j-ea"/>
                <a:cs typeface="Segoe UI" panose="020B0502040204020203" pitchFamily="34" charset="0"/>
              </a:rPr>
              <a:t>ALGORITMO</a:t>
            </a:r>
          </a:p>
        </p:txBody>
      </p:sp>
      <p:pic>
        <p:nvPicPr>
          <p:cNvPr id="27" name="Elemento grafico 26" descr="Badge 1 contorno">
            <a:extLst>
              <a:ext uri="{FF2B5EF4-FFF2-40B4-BE49-F238E27FC236}">
                <a16:creationId xmlns:a16="http://schemas.microsoft.com/office/drawing/2014/main" id="{00890792-52DD-6B5F-66E0-F9ADA48A7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641220" y="1661587"/>
            <a:ext cx="610777" cy="610777"/>
          </a:xfrm>
          <a:prstGeom prst="rect">
            <a:avLst/>
          </a:prstGeom>
        </p:spPr>
      </p:pic>
      <p:pic>
        <p:nvPicPr>
          <p:cNvPr id="28" name="Elemento grafico 27" descr="Badge 3 contorno">
            <a:extLst>
              <a:ext uri="{FF2B5EF4-FFF2-40B4-BE49-F238E27FC236}">
                <a16:creationId xmlns:a16="http://schemas.microsoft.com/office/drawing/2014/main" id="{53E4E584-BB37-0EFB-2103-53EEF1D24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78592" y="1656790"/>
            <a:ext cx="610777" cy="610777"/>
          </a:xfrm>
          <a:prstGeom prst="rect">
            <a:avLst/>
          </a:prstGeom>
        </p:spPr>
      </p:pic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26247408-1323-C0DB-9058-01AABE42D3C8}"/>
              </a:ext>
            </a:extLst>
          </p:cNvPr>
          <p:cNvCxnSpPr>
            <a:cxnSpLocks/>
          </p:cNvCxnSpPr>
          <p:nvPr/>
        </p:nvCxnSpPr>
        <p:spPr>
          <a:xfrm>
            <a:off x="32808" y="-6188"/>
            <a:ext cx="0" cy="6845012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27AA4987-9120-CAB8-B357-47B3CB09EBA0}"/>
              </a:ext>
            </a:extLst>
          </p:cNvPr>
          <p:cNvCxnSpPr/>
          <p:nvPr/>
        </p:nvCxnSpPr>
        <p:spPr>
          <a:xfrm>
            <a:off x="-33111" y="59127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21232EE-B045-E2CA-D698-5D418CFB9B34}"/>
              </a:ext>
            </a:extLst>
          </p:cNvPr>
          <p:cNvCxnSpPr/>
          <p:nvPr/>
        </p:nvCxnSpPr>
        <p:spPr>
          <a:xfrm>
            <a:off x="-39991" y="6786572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F7FEB40F-F8C4-6907-19DE-4F567C99F1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03" y="6381927"/>
            <a:ext cx="786705" cy="31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2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748ACC9C-4F9A-4F85-80C8-BE7022A57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-27384"/>
            <a:ext cx="10328076" cy="6885384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2CE4B02-066A-456A-B807-5A29ECE78240}"/>
              </a:ext>
            </a:extLst>
          </p:cNvPr>
          <p:cNvSpPr/>
          <p:nvPr/>
        </p:nvSpPr>
        <p:spPr>
          <a:xfrm>
            <a:off x="2517880" y="1844824"/>
            <a:ext cx="4536500" cy="2736304"/>
          </a:xfrm>
          <a:prstGeom prst="rect">
            <a:avLst/>
          </a:prstGeom>
          <a:solidFill>
            <a:srgbClr val="CC1719">
              <a:alpha val="87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01FDEFD-C512-4F21-BF52-BE4F7CAA1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8864" y="3104406"/>
            <a:ext cx="2255772" cy="8286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86D093-17F3-4F1F-AB90-13C77D72621E}"/>
              </a:ext>
            </a:extLst>
          </p:cNvPr>
          <p:cNvSpPr txBox="1"/>
          <p:nvPr/>
        </p:nvSpPr>
        <p:spPr>
          <a:xfrm>
            <a:off x="3584848" y="212632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>
                <a:solidFill>
                  <a:srgbClr val="FFFFFF"/>
                </a:solidFill>
                <a:latin typeface="Fira Sans Light" panose="020B0403050000020004" pitchFamily="34" charset="0"/>
              </a:rPr>
              <a:t>Grazie per l’attenzione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1AC979B-0FC4-4859-8AFD-94CA89226CBC}"/>
              </a:ext>
            </a:extLst>
          </p:cNvPr>
          <p:cNvSpPr txBox="1"/>
          <p:nvPr/>
        </p:nvSpPr>
        <p:spPr>
          <a:xfrm>
            <a:off x="4269860" y="4149080"/>
            <a:ext cx="118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>
                <a:solidFill>
                  <a:schemeClr val="bg1"/>
                </a:solidFill>
                <a:latin typeface="Fira Sans" panose="020B0503050000020004" pitchFamily="34" charset="0"/>
              </a:rPr>
              <a:t>www.fecpos.it</a:t>
            </a:r>
          </a:p>
        </p:txBody>
      </p:sp>
    </p:spTree>
    <p:extLst>
      <p:ext uri="{BB962C8B-B14F-4D97-AF65-F5344CB8AC3E}">
        <p14:creationId xmlns:p14="http://schemas.microsoft.com/office/powerpoint/2010/main" val="32110318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 descr="Immagine che contiene esterni, erba, edificio, via&#10;&#10;Descrizione generata automaticamente">
            <a:extLst>
              <a:ext uri="{FF2B5EF4-FFF2-40B4-BE49-F238E27FC236}">
                <a16:creationId xmlns:a16="http://schemas.microsoft.com/office/drawing/2014/main" id="{7815A7F8-1148-4957-B1C7-3C416A265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515860"/>
            <a:ext cx="1590459" cy="1193060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1A49145-2840-4B10-A67A-BCDF197EEFF2}"/>
              </a:ext>
            </a:extLst>
          </p:cNvPr>
          <p:cNvSpPr txBox="1"/>
          <p:nvPr/>
        </p:nvSpPr>
        <p:spPr>
          <a:xfrm>
            <a:off x="488505" y="2983011"/>
            <a:ext cx="208823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0">
                <a:effectLst/>
                <a:latin typeface="Fira Sans" panose="020B0503050000020004" pitchFamily="34" charset="0"/>
              </a:rPr>
              <a:t>FEC Italia </a:t>
            </a:r>
            <a:r>
              <a:rPr lang="it-IT" sz="1400" b="0" i="0">
                <a:effectLst/>
                <a:latin typeface="Fira Sans Light" panose="020B0403050000020004" pitchFamily="34" charset="0"/>
              </a:rPr>
              <a:t>è parte del gruppo internazionale </a:t>
            </a:r>
            <a:r>
              <a:rPr lang="it-IT" sz="1400" b="1" i="0">
                <a:effectLst/>
                <a:latin typeface="Fira Sans" panose="020B0503050000020004" pitchFamily="34" charset="0"/>
              </a:rPr>
              <a:t>FEC</a:t>
            </a:r>
            <a:r>
              <a:rPr lang="it-IT" sz="1400" b="0" i="0">
                <a:effectLst/>
                <a:latin typeface="Fira Sans Light" panose="020B0403050000020004" pitchFamily="34" charset="0"/>
              </a:rPr>
              <a:t> (</a:t>
            </a:r>
            <a:r>
              <a:rPr lang="it-IT" sz="1400" b="0" i="0" err="1">
                <a:effectLst/>
                <a:latin typeface="Fira Sans Light" panose="020B0403050000020004" pitchFamily="34" charset="0"/>
              </a:rPr>
              <a:t>Firich</a:t>
            </a:r>
            <a:r>
              <a:rPr lang="it-IT" sz="1400" b="0" i="0">
                <a:effectLst/>
                <a:latin typeface="Fira Sans Light" panose="020B0403050000020004" pitchFamily="34" charset="0"/>
              </a:rPr>
              <a:t> Enterprises Corp. Ltd), </a:t>
            </a:r>
            <a:r>
              <a:rPr lang="it-IT" sz="1400" b="1">
                <a:latin typeface="Fira Sans" panose="020B0503050000020004" pitchFamily="34" charset="0"/>
              </a:rPr>
              <a:t>uno dei principali produttori di PC TOUCH SCREEN PROFESSIONALI a livello mondiale</a:t>
            </a:r>
            <a:r>
              <a:rPr lang="it-IT" sz="1400" b="0" i="0">
                <a:effectLst/>
                <a:latin typeface="Fira Sans Light" panose="020B0403050000020004" pitchFamily="34" charset="0"/>
              </a:rPr>
              <a:t>, con una copertura territoriale mondiale, tra filiali e distributori.</a:t>
            </a:r>
            <a:endParaRPr lang="it-IT" altLang="it-IT" sz="140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13" name="Immagine 1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0B7C5DB-9A22-4FD5-B441-7D5B8F36F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" r="-102" b="28832"/>
          <a:stretch/>
        </p:blipFill>
        <p:spPr>
          <a:xfrm>
            <a:off x="2576736" y="918740"/>
            <a:ext cx="7579782" cy="5267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1CE4F9-6245-6741-5859-0633C0E0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10" y="598850"/>
            <a:ext cx="7839670" cy="468213"/>
          </a:xfrm>
        </p:spPr>
        <p:txBody>
          <a:bodyPr>
            <a:normAutofit fontScale="90000"/>
          </a:bodyPr>
          <a:lstStyle/>
          <a:p>
            <a:pPr algn="l" eaLnBrk="1"/>
            <a:r>
              <a:rPr lang="it-IT" altLang="en-US" sz="325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CHI SIAMO</a:t>
            </a:r>
            <a:endParaRPr lang="it-IT" altLang="it-IT" sz="1788" i="1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F59D959-1E46-7ACA-39A5-D89756DC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03" y="6381927"/>
            <a:ext cx="786705" cy="319320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9CF5A4D-8F56-F716-53E1-D85C60367323}"/>
              </a:ext>
            </a:extLst>
          </p:cNvPr>
          <p:cNvCxnSpPr>
            <a:cxnSpLocks/>
          </p:cNvCxnSpPr>
          <p:nvPr/>
        </p:nvCxnSpPr>
        <p:spPr>
          <a:xfrm>
            <a:off x="32808" y="-13063"/>
            <a:ext cx="0" cy="6845012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E0C019D-C3BF-539A-83C5-B092D23BD70E}"/>
              </a:ext>
            </a:extLst>
          </p:cNvPr>
          <p:cNvCxnSpPr/>
          <p:nvPr/>
        </p:nvCxnSpPr>
        <p:spPr>
          <a:xfrm>
            <a:off x="-33111" y="52252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CD4A931-D0F9-BAE9-ACC2-62CF3E3CAAD0}"/>
              </a:ext>
            </a:extLst>
          </p:cNvPr>
          <p:cNvCxnSpPr/>
          <p:nvPr/>
        </p:nvCxnSpPr>
        <p:spPr>
          <a:xfrm>
            <a:off x="-33111" y="6779697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9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2F57FADA-D372-895B-9D93-0F70B145AB51}"/>
              </a:ext>
            </a:extLst>
          </p:cNvPr>
          <p:cNvSpPr>
            <a:spLocks/>
          </p:cNvSpPr>
          <p:nvPr/>
        </p:nvSpPr>
        <p:spPr>
          <a:xfrm>
            <a:off x="0" y="117567"/>
            <a:ext cx="5439222" cy="6583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950"/>
          </a:p>
        </p:txBody>
      </p:sp>
      <p:pic>
        <p:nvPicPr>
          <p:cNvPr id="10" name="Immagine 9" descr="Immagine che contiene interni, persona, cucina, preparato&#10;&#10;Descrizione generata automaticamente">
            <a:extLst>
              <a:ext uri="{FF2B5EF4-FFF2-40B4-BE49-F238E27FC236}">
                <a16:creationId xmlns:a16="http://schemas.microsoft.com/office/drawing/2014/main" id="{063FBF7B-6DA2-4BF0-9955-064260343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3" r="4311" b="5803"/>
          <a:stretch/>
        </p:blipFill>
        <p:spPr>
          <a:xfrm>
            <a:off x="0" y="1427617"/>
            <a:ext cx="3462475" cy="2394299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2B1CF36-E7CD-421B-B691-448A5368385A}"/>
              </a:ext>
            </a:extLst>
          </p:cNvPr>
          <p:cNvSpPr/>
          <p:nvPr/>
        </p:nvSpPr>
        <p:spPr>
          <a:xfrm>
            <a:off x="-44277" y="3658740"/>
            <a:ext cx="3506752" cy="1943091"/>
          </a:xfrm>
          <a:prstGeom prst="rect">
            <a:avLst/>
          </a:prstGeom>
          <a:solidFill>
            <a:srgbClr val="89B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48AB6F5-53B5-4A98-9733-EF2F60D3D782}"/>
              </a:ext>
            </a:extLst>
          </p:cNvPr>
          <p:cNvSpPr txBox="1"/>
          <p:nvPr/>
        </p:nvSpPr>
        <p:spPr>
          <a:xfrm>
            <a:off x="416496" y="3821917"/>
            <a:ext cx="2322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chemeClr val="bg1"/>
                </a:solidFill>
                <a:latin typeface="Fira Sans" panose="020B0503050000020004" pitchFamily="34" charset="0"/>
              </a:rPr>
              <a:t>MES e Automazione industriale</a:t>
            </a:r>
          </a:p>
          <a:p>
            <a:endParaRPr lang="it-IT" sz="13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Fira Sans Light" panose="020B0403050000020004" pitchFamily="34" charset="0"/>
            </a:endParaRPr>
          </a:p>
          <a:p>
            <a:r>
              <a:rPr lang="it-IT" sz="13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Light" panose="020B0403050000020004" pitchFamily="34" charset="0"/>
              </a:rPr>
              <a:t>Per l’</a:t>
            </a:r>
            <a:r>
              <a:rPr lang="it-IT" sz="13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" panose="020B0503050000020004" pitchFamily="34" charset="0"/>
              </a:rPr>
              <a:t>Industry 4.0 </a:t>
            </a:r>
            <a:r>
              <a:rPr lang="it-IT" sz="13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Light" panose="020B0403050000020004" pitchFamily="34" charset="0"/>
              </a:rPr>
              <a:t>con soluzioni altamente personalizzate.</a:t>
            </a:r>
            <a:endParaRPr lang="it-IT" altLang="it-IT" sz="1300">
              <a:solidFill>
                <a:schemeClr val="tx1">
                  <a:lumMod val="75000"/>
                  <a:lumOff val="25000"/>
                </a:schemeClr>
              </a:solidFill>
              <a:latin typeface="Fira Sans Light" panose="020B0403050000020004" pitchFamily="34" charset="0"/>
            </a:endParaRPr>
          </a:p>
        </p:txBody>
      </p:sp>
      <p:pic>
        <p:nvPicPr>
          <p:cNvPr id="6" name="Immagine 5" descr="Immagine che contiene persona, interni, donna, portatile&#10;&#10;Descrizione generata automaticamente">
            <a:extLst>
              <a:ext uri="{FF2B5EF4-FFF2-40B4-BE49-F238E27FC236}">
                <a16:creationId xmlns:a16="http://schemas.microsoft.com/office/drawing/2014/main" id="{30E83468-CC80-4056-818C-8D7311CDC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r="10754"/>
          <a:stretch/>
        </p:blipFill>
        <p:spPr>
          <a:xfrm>
            <a:off x="3551029" y="1427618"/>
            <a:ext cx="3013154" cy="2320364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EC1A1B0F-5BBB-4DDC-8107-9616DEA346BE}"/>
              </a:ext>
            </a:extLst>
          </p:cNvPr>
          <p:cNvSpPr/>
          <p:nvPr/>
        </p:nvSpPr>
        <p:spPr>
          <a:xfrm>
            <a:off x="3551029" y="3658741"/>
            <a:ext cx="3013154" cy="1943090"/>
          </a:xfrm>
          <a:prstGeom prst="rect">
            <a:avLst/>
          </a:prstGeom>
          <a:solidFill>
            <a:srgbClr val="F1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65A5E48-18C3-4482-91DA-1D94FF60D569}"/>
              </a:ext>
            </a:extLst>
          </p:cNvPr>
          <p:cNvSpPr txBox="1"/>
          <p:nvPr/>
        </p:nvSpPr>
        <p:spPr>
          <a:xfrm>
            <a:off x="3800872" y="3821917"/>
            <a:ext cx="23220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Retail, Farmacie, GDO,</a:t>
            </a:r>
            <a:endParaRPr lang="it-IT" sz="1600" b="1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it-IT" sz="1600" b="1" err="1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Hospitality</a:t>
            </a:r>
            <a:r>
              <a:rPr lang="it-IT" sz="1600" b="1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, Ticketing </a:t>
            </a:r>
          </a:p>
          <a:p>
            <a:endParaRPr lang="it-IT" sz="1600" b="1" i="0">
              <a:solidFill>
                <a:schemeClr val="bg1"/>
              </a:solidFill>
              <a:latin typeface="Fira Sans" panose="020B0503050000020004" pitchFamily="34" charset="0"/>
            </a:endParaRPr>
          </a:p>
          <a:p>
            <a:r>
              <a:rPr lang="it-IT" sz="13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Light" panose="020B0403050000020004" pitchFamily="34" charset="0"/>
              </a:rPr>
              <a:t>Per </a:t>
            </a:r>
            <a:r>
              <a:rPr lang="it-IT" sz="1300" b="1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l’Automazione del Punto Vendita</a:t>
            </a:r>
            <a:r>
              <a:rPr lang="it-IT" sz="13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Light" panose="020B0403050000020004" pitchFamily="34" charset="0"/>
              </a:rPr>
              <a:t>.</a:t>
            </a:r>
            <a:endParaRPr lang="it-IT" altLang="it-IT" sz="1300">
              <a:solidFill>
                <a:schemeClr val="tx1">
                  <a:lumMod val="75000"/>
                  <a:lumOff val="25000"/>
                </a:schemeClr>
              </a:solidFill>
              <a:latin typeface="Fira Sans Light" panose="020B0403050000020004" pitchFamily="34" charset="0"/>
            </a:endParaRPr>
          </a:p>
        </p:txBody>
      </p:sp>
      <p:pic>
        <p:nvPicPr>
          <p:cNvPr id="12" name="Immagine 11" descr="Immagine che contiene persona, monitor, interni, tenendo&#10;&#10;Descrizione generata automaticamente">
            <a:extLst>
              <a:ext uri="{FF2B5EF4-FFF2-40B4-BE49-F238E27FC236}">
                <a16:creationId xmlns:a16="http://schemas.microsoft.com/office/drawing/2014/main" id="{3B07013C-555C-423E-9A75-B39D5A1DA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75" y="1427618"/>
            <a:ext cx="3476201" cy="2320364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08F41062-6A8D-44A8-8A26-EC30DF5D01C5}"/>
              </a:ext>
            </a:extLst>
          </p:cNvPr>
          <p:cNvSpPr/>
          <p:nvPr/>
        </p:nvSpPr>
        <p:spPr>
          <a:xfrm>
            <a:off x="6661375" y="3658741"/>
            <a:ext cx="3423620" cy="1943090"/>
          </a:xfrm>
          <a:prstGeom prst="rect">
            <a:avLst/>
          </a:prstGeom>
          <a:solidFill>
            <a:srgbClr val="6EB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A8E2A51-DB6E-4511-85F9-28ABD1CEB69D}"/>
              </a:ext>
            </a:extLst>
          </p:cNvPr>
          <p:cNvSpPr txBox="1"/>
          <p:nvPr/>
        </p:nvSpPr>
        <p:spPr>
          <a:xfrm>
            <a:off x="7041232" y="3821917"/>
            <a:ext cx="2322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EMBEDDED</a:t>
            </a:r>
          </a:p>
          <a:p>
            <a:r>
              <a:rPr lang="it-IT" sz="1600" b="1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Solutions</a:t>
            </a:r>
          </a:p>
          <a:p>
            <a:endParaRPr lang="it-IT" sz="1300">
              <a:solidFill>
                <a:schemeClr val="tx1">
                  <a:lumMod val="75000"/>
                  <a:lumOff val="25000"/>
                </a:schemeClr>
              </a:solidFill>
              <a:latin typeface="Fira Sans Light" panose="020B0403050000020004" pitchFamily="34" charset="0"/>
            </a:endParaRPr>
          </a:p>
          <a:p>
            <a:r>
              <a:rPr lang="it-IT" sz="1300">
                <a:solidFill>
                  <a:schemeClr val="tx1">
                    <a:lumMod val="75000"/>
                    <a:lumOff val="25000"/>
                  </a:schemeClr>
                </a:solidFill>
                <a:latin typeface="Fira Sans Light" panose="020B0403050000020004" pitchFamily="34" charset="0"/>
              </a:rPr>
              <a:t>In </a:t>
            </a:r>
            <a:r>
              <a:rPr lang="it-IT" sz="13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Fira Sans Light" panose="020B0403050000020004" pitchFamily="34" charset="0"/>
              </a:rPr>
              <a:t>molti settori verticali: </a:t>
            </a:r>
            <a:r>
              <a:rPr lang="it-IT" sz="1300" b="1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Medicale, Digital </a:t>
            </a:r>
            <a:r>
              <a:rPr lang="it-IT" sz="1300" b="1" err="1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Signage</a:t>
            </a:r>
            <a:r>
              <a:rPr lang="it-IT" sz="1300" b="1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</a:rPr>
              <a:t>, Lotterie</a:t>
            </a:r>
            <a:r>
              <a:rPr lang="it-IT" sz="1300">
                <a:solidFill>
                  <a:schemeClr val="tx1">
                    <a:lumMod val="75000"/>
                    <a:lumOff val="25000"/>
                  </a:schemeClr>
                </a:solidFill>
                <a:latin typeface="Fira Sans Light" panose="020B0403050000020004" pitchFamily="34" charset="0"/>
              </a:rPr>
              <a:t>…</a:t>
            </a:r>
            <a:endParaRPr lang="it-IT" altLang="it-IT" sz="1300">
              <a:solidFill>
                <a:schemeClr val="tx1">
                  <a:lumMod val="75000"/>
                  <a:lumOff val="25000"/>
                </a:schemeClr>
              </a:solidFill>
              <a:latin typeface="Fira Sans Light" panose="020B04030500000200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0BB35C3-D2B6-4EDC-A02D-CFEB7ED67EC6}"/>
              </a:ext>
            </a:extLst>
          </p:cNvPr>
          <p:cNvCxnSpPr>
            <a:cxnSpLocks/>
          </p:cNvCxnSpPr>
          <p:nvPr/>
        </p:nvCxnSpPr>
        <p:spPr>
          <a:xfrm>
            <a:off x="488504" y="4450829"/>
            <a:ext cx="504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B4487A20-5D55-40D8-9457-84720EE880B1}"/>
              </a:ext>
            </a:extLst>
          </p:cNvPr>
          <p:cNvCxnSpPr>
            <a:cxnSpLocks/>
          </p:cNvCxnSpPr>
          <p:nvPr/>
        </p:nvCxnSpPr>
        <p:spPr>
          <a:xfrm>
            <a:off x="3872880" y="4450829"/>
            <a:ext cx="504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26CE127D-BAE4-44C9-B46A-EED34B9EA2E4}"/>
              </a:ext>
            </a:extLst>
          </p:cNvPr>
          <p:cNvCxnSpPr>
            <a:cxnSpLocks/>
          </p:cNvCxnSpPr>
          <p:nvPr/>
        </p:nvCxnSpPr>
        <p:spPr>
          <a:xfrm>
            <a:off x="7149213" y="4450829"/>
            <a:ext cx="504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2E324529-9380-9B9F-A000-85D5EFB21AEE}"/>
              </a:ext>
            </a:extLst>
          </p:cNvPr>
          <p:cNvSpPr txBox="1">
            <a:spLocks/>
          </p:cNvSpPr>
          <p:nvPr/>
        </p:nvSpPr>
        <p:spPr>
          <a:xfrm>
            <a:off x="396910" y="598850"/>
            <a:ext cx="7839670" cy="4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altLang="en-US" sz="325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SETTORI DI APPLICAZIONE</a:t>
            </a:r>
            <a:endParaRPr lang="it-IT" altLang="it-IT" sz="1788" i="1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DBFF7A5-B1C7-0738-23DC-ED4ACCA38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03" y="6381927"/>
            <a:ext cx="786705" cy="319320"/>
          </a:xfrm>
          <a:prstGeom prst="rect">
            <a:avLst/>
          </a:prstGeom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1C6BAA2-57EE-4289-BE35-BA82743F6EB8}"/>
              </a:ext>
            </a:extLst>
          </p:cNvPr>
          <p:cNvCxnSpPr>
            <a:cxnSpLocks/>
          </p:cNvCxnSpPr>
          <p:nvPr/>
        </p:nvCxnSpPr>
        <p:spPr>
          <a:xfrm>
            <a:off x="32808" y="-13063"/>
            <a:ext cx="0" cy="6845012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0B99C9E-F101-A8EE-A738-1706F32C7FD7}"/>
              </a:ext>
            </a:extLst>
          </p:cNvPr>
          <p:cNvCxnSpPr/>
          <p:nvPr/>
        </p:nvCxnSpPr>
        <p:spPr>
          <a:xfrm>
            <a:off x="-33111" y="52252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9F5314A-7F58-4813-FB9A-1C653B2F312F}"/>
              </a:ext>
            </a:extLst>
          </p:cNvPr>
          <p:cNvCxnSpPr/>
          <p:nvPr/>
        </p:nvCxnSpPr>
        <p:spPr>
          <a:xfrm>
            <a:off x="-33111" y="6779697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24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4C6B6755-E471-4412-BC5B-EE8E798AC85F}"/>
              </a:ext>
            </a:extLst>
          </p:cNvPr>
          <p:cNvSpPr/>
          <p:nvPr/>
        </p:nvSpPr>
        <p:spPr>
          <a:xfrm>
            <a:off x="3223940" y="1"/>
            <a:ext cx="66820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>
            <a:extLst>
              <a:ext uri="{FF2B5EF4-FFF2-40B4-BE49-F238E27FC236}">
                <a16:creationId xmlns:a16="http://schemas.microsoft.com/office/drawing/2014/main" id="{C4932214-D3BC-423D-98CE-3E1E8EE8410E}"/>
              </a:ext>
            </a:extLst>
          </p:cNvPr>
          <p:cNvSpPr/>
          <p:nvPr/>
        </p:nvSpPr>
        <p:spPr>
          <a:xfrm>
            <a:off x="7672723" y="2402728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>
            <a:extLst>
              <a:ext uri="{FF2B5EF4-FFF2-40B4-BE49-F238E27FC236}">
                <a16:creationId xmlns:a16="http://schemas.microsoft.com/office/drawing/2014/main" id="{C30F0A9C-FA9E-4FFB-BDBD-27F823B5687B}"/>
              </a:ext>
            </a:extLst>
          </p:cNvPr>
          <p:cNvSpPr/>
          <p:nvPr/>
        </p:nvSpPr>
        <p:spPr>
          <a:xfrm>
            <a:off x="3416858" y="4587841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>
            <a:extLst>
              <a:ext uri="{FF2B5EF4-FFF2-40B4-BE49-F238E27FC236}">
                <a16:creationId xmlns:a16="http://schemas.microsoft.com/office/drawing/2014/main" id="{42E1A421-D4C1-4C9B-A207-C53B6C049DAB}"/>
              </a:ext>
            </a:extLst>
          </p:cNvPr>
          <p:cNvSpPr/>
          <p:nvPr/>
        </p:nvSpPr>
        <p:spPr>
          <a:xfrm>
            <a:off x="5542748" y="2388392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>
            <a:extLst>
              <a:ext uri="{FF2B5EF4-FFF2-40B4-BE49-F238E27FC236}">
                <a16:creationId xmlns:a16="http://schemas.microsoft.com/office/drawing/2014/main" id="{ABA5D589-E4C8-4592-B689-40291ECBBC0B}"/>
              </a:ext>
            </a:extLst>
          </p:cNvPr>
          <p:cNvSpPr/>
          <p:nvPr/>
        </p:nvSpPr>
        <p:spPr>
          <a:xfrm>
            <a:off x="3414655" y="2398413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429E8483-8A94-4BA2-8344-7FDED5ED0DD8}"/>
              </a:ext>
            </a:extLst>
          </p:cNvPr>
          <p:cNvSpPr/>
          <p:nvPr/>
        </p:nvSpPr>
        <p:spPr>
          <a:xfrm>
            <a:off x="5550975" y="318412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>
            <a:extLst>
              <a:ext uri="{FF2B5EF4-FFF2-40B4-BE49-F238E27FC236}">
                <a16:creationId xmlns:a16="http://schemas.microsoft.com/office/drawing/2014/main" id="{DBE0A2A7-1821-4943-962A-F67F8C83072D}"/>
              </a:ext>
            </a:extLst>
          </p:cNvPr>
          <p:cNvSpPr/>
          <p:nvPr/>
        </p:nvSpPr>
        <p:spPr>
          <a:xfrm>
            <a:off x="7687296" y="318412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73C377E5-3BEB-4F46-9E24-611888CFF754}"/>
              </a:ext>
            </a:extLst>
          </p:cNvPr>
          <p:cNvSpPr/>
          <p:nvPr/>
        </p:nvSpPr>
        <p:spPr>
          <a:xfrm>
            <a:off x="7692493" y="1888628"/>
            <a:ext cx="1990207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latin typeface="Fira Sans" panose="020B0503050000020004" pitchFamily="34" charset="0"/>
              </a:rPr>
              <a:t>Monitor Touch Screen</a:t>
            </a:r>
          </a:p>
        </p:txBody>
      </p:sp>
      <p:pic>
        <p:nvPicPr>
          <p:cNvPr id="4" name="Immagine 3" descr="Immagine che contiene elettronico, circuito&#10;&#10;Descrizione generata automaticamente">
            <a:extLst>
              <a:ext uri="{FF2B5EF4-FFF2-40B4-BE49-F238E27FC236}">
                <a16:creationId xmlns:a16="http://schemas.microsoft.com/office/drawing/2014/main" id="{B620DA90-76C3-49CD-8F31-05044CA7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2" r="9078"/>
          <a:stretch/>
        </p:blipFill>
        <p:spPr>
          <a:xfrm>
            <a:off x="7666085" y="4596599"/>
            <a:ext cx="2007349" cy="1667383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E3D075E4-60EA-4184-8903-25D534A8200C}"/>
              </a:ext>
            </a:extLst>
          </p:cNvPr>
          <p:cNvSpPr/>
          <p:nvPr/>
        </p:nvSpPr>
        <p:spPr>
          <a:xfrm>
            <a:off x="3414655" y="318412"/>
            <a:ext cx="1997374" cy="1680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61425662-D440-4F95-B2CF-E50A294153A9}"/>
              </a:ext>
            </a:extLst>
          </p:cNvPr>
          <p:cNvSpPr/>
          <p:nvPr/>
        </p:nvSpPr>
        <p:spPr>
          <a:xfrm>
            <a:off x="3412685" y="1852846"/>
            <a:ext cx="1992176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latin typeface="Fira Sans" panose="020B0503050000020004" pitchFamily="34" charset="0"/>
              </a:rPr>
              <a:t>PANEL E POS </a:t>
            </a:r>
            <a:r>
              <a:rPr lang="it-IT" sz="1200" b="1" dirty="0">
                <a:latin typeface="Fira Sans" panose="020B0503050000020004" pitchFamily="34" charset="0"/>
              </a:rPr>
              <a:t>PC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4D99BD65-05BD-47A5-9F51-145E7854ADEE}"/>
              </a:ext>
            </a:extLst>
          </p:cNvPr>
          <p:cNvSpPr/>
          <p:nvPr/>
        </p:nvSpPr>
        <p:spPr>
          <a:xfrm>
            <a:off x="3646529" y="2416719"/>
            <a:ext cx="1725596" cy="139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 descr="Immagine che contiene elettronico, persona, tenendo&#10;&#10;Descrizione generata automaticamente">
            <a:extLst>
              <a:ext uri="{FF2B5EF4-FFF2-40B4-BE49-F238E27FC236}">
                <a16:creationId xmlns:a16="http://schemas.microsoft.com/office/drawing/2014/main" id="{84BB211A-1DE3-4279-970D-CD300D5BB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5"/>
          <a:stretch/>
        </p:blipFill>
        <p:spPr>
          <a:xfrm>
            <a:off x="3420505" y="2697223"/>
            <a:ext cx="1743563" cy="1419864"/>
          </a:xfrm>
          <a:prstGeom prst="rect">
            <a:avLst/>
          </a:prstGeom>
        </p:spPr>
      </p:pic>
      <p:sp>
        <p:nvSpPr>
          <p:cNvPr id="68" name="Rettangolo 67">
            <a:extLst>
              <a:ext uri="{FF2B5EF4-FFF2-40B4-BE49-F238E27FC236}">
                <a16:creationId xmlns:a16="http://schemas.microsoft.com/office/drawing/2014/main" id="{76135281-803F-4A71-A6CC-3B34105EC3C2}"/>
              </a:ext>
            </a:extLst>
          </p:cNvPr>
          <p:cNvSpPr/>
          <p:nvPr/>
        </p:nvSpPr>
        <p:spPr>
          <a:xfrm>
            <a:off x="3414553" y="3975629"/>
            <a:ext cx="1997373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Fira Sans" panose="020B0503050000020004" pitchFamily="34" charset="0"/>
              </a:rPr>
              <a:t>Tablet e palmari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6DC5935C-8D01-4FFF-B6BE-5EF096F6512C}"/>
              </a:ext>
            </a:extLst>
          </p:cNvPr>
          <p:cNvSpPr/>
          <p:nvPr/>
        </p:nvSpPr>
        <p:spPr>
          <a:xfrm>
            <a:off x="5539032" y="3975629"/>
            <a:ext cx="2034907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 dirty="0">
                <a:latin typeface="Fira Sans" panose="020B0503050000020004" pitchFamily="34" charset="0"/>
              </a:rPr>
              <a:t>Stampanti</a:t>
            </a:r>
          </a:p>
          <a:p>
            <a:r>
              <a:rPr lang="it-IT" sz="1200" b="1" dirty="0">
                <a:latin typeface="Fira Sans" panose="020B0503050000020004" pitchFamily="34" charset="0"/>
              </a:rPr>
              <a:t>termiche e fiscali</a:t>
            </a:r>
          </a:p>
        </p:txBody>
      </p:sp>
      <p:pic>
        <p:nvPicPr>
          <p:cNvPr id="8" name="Immagine 7" descr="Immagine che contiene persona, tenendo, mano, uomo&#10;&#10;Descrizione generata automaticamente">
            <a:extLst>
              <a:ext uri="{FF2B5EF4-FFF2-40B4-BE49-F238E27FC236}">
                <a16:creationId xmlns:a16="http://schemas.microsoft.com/office/drawing/2014/main" id="{E470365E-730D-437C-A2CB-82462C619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7625">
                        <a14:foregroundMark x1="91625" y1="70750" x2="97625" y2="8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56" y="2295263"/>
            <a:ext cx="1159877" cy="1159877"/>
          </a:xfrm>
          <a:prstGeom prst="rect">
            <a:avLst/>
          </a:prstGeom>
        </p:spPr>
      </p:pic>
      <p:pic>
        <p:nvPicPr>
          <p:cNvPr id="53" name="Immagine 52" descr="Immagine che contiene sedendo, piccolo, stanza, tavolo&#10;&#10;Descrizione generata automaticamente">
            <a:extLst>
              <a:ext uri="{FF2B5EF4-FFF2-40B4-BE49-F238E27FC236}">
                <a16:creationId xmlns:a16="http://schemas.microsoft.com/office/drawing/2014/main" id="{4367628F-2FC6-4816-A295-B200E5EF9C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0910" y="2437692"/>
            <a:ext cx="1444358" cy="1444358"/>
          </a:xfrm>
          <a:prstGeom prst="rect">
            <a:avLst/>
          </a:prstGeom>
        </p:spPr>
      </p:pic>
      <p:sp>
        <p:nvSpPr>
          <p:cNvPr id="80" name="Rettangolo 79">
            <a:extLst>
              <a:ext uri="{FF2B5EF4-FFF2-40B4-BE49-F238E27FC236}">
                <a16:creationId xmlns:a16="http://schemas.microsoft.com/office/drawing/2014/main" id="{8A4466C0-5C5A-4335-A076-230D6A7A01D7}"/>
              </a:ext>
            </a:extLst>
          </p:cNvPr>
          <p:cNvSpPr/>
          <p:nvPr/>
        </p:nvSpPr>
        <p:spPr>
          <a:xfrm>
            <a:off x="3422657" y="6174269"/>
            <a:ext cx="1991574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latin typeface="Fira Sans" panose="020B0503050000020004" pitchFamily="34" charset="0"/>
              </a:rPr>
              <a:t>BOX PC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7F8B5D54-65AD-4A4D-B9EE-AAAB8ECBC607}"/>
              </a:ext>
            </a:extLst>
          </p:cNvPr>
          <p:cNvSpPr txBox="1"/>
          <p:nvPr/>
        </p:nvSpPr>
        <p:spPr>
          <a:xfrm>
            <a:off x="482321" y="1451307"/>
            <a:ext cx="24252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i="0" dirty="0">
                <a:effectLst/>
                <a:latin typeface="Fira Sans Light" panose="020B0403050000020004" pitchFamily="34" charset="0"/>
              </a:rPr>
              <a:t>PANEL PC, POS PC, KITCHEN MONITOR, MINI BOX PC, MONITOR TOUCH sono i prodotti con cui ogni giorno </a:t>
            </a:r>
            <a:r>
              <a:rPr lang="it-IT" sz="1400" b="1" i="0" dirty="0">
                <a:effectLst/>
                <a:latin typeface="Fira Sans" panose="020B0503050000020004" pitchFamily="34" charset="0"/>
              </a:rPr>
              <a:t>creiamo innovazione insieme alle nostre aziende </a:t>
            </a:r>
            <a:r>
              <a:rPr lang="it-IT" sz="1400" b="1" dirty="0">
                <a:latin typeface="Fira Sans" panose="020B0503050000020004" pitchFamily="34" charset="0"/>
              </a:rPr>
              <a:t>partner e </a:t>
            </a:r>
            <a:r>
              <a:rPr lang="it-IT" sz="1400" b="1" i="0" dirty="0">
                <a:effectLst/>
                <a:latin typeface="Fira Sans" panose="020B0503050000020004" pitchFamily="34" charset="0"/>
              </a:rPr>
              <a:t>clienti </a:t>
            </a:r>
            <a:r>
              <a:rPr lang="it-IT" sz="1400" b="0" i="0" dirty="0">
                <a:effectLst/>
                <a:latin typeface="Fira Sans Light" panose="020B0403050000020004" pitchFamily="34" charset="0"/>
              </a:rPr>
              <a:t>per garantire assoluta affidabilità, </a:t>
            </a:r>
            <a:r>
              <a:rPr lang="it-IT" sz="1400" b="0" i="1" dirty="0">
                <a:effectLst/>
                <a:latin typeface="Fira Sans Light" panose="020B0403050000020004" pitchFamily="34" charset="0"/>
              </a:rPr>
              <a:t>possibilità di personalizzazione </a:t>
            </a:r>
            <a:r>
              <a:rPr lang="it-IT" sz="1400" b="0" i="0" dirty="0">
                <a:effectLst/>
                <a:latin typeface="Fira Sans Light" panose="020B0403050000020004" pitchFamily="34" charset="0"/>
              </a:rPr>
              <a:t>in base alle richieste specifiche e prestazioni superiori in termini di resistenza, durata e performance. </a:t>
            </a:r>
            <a:endParaRPr lang="it-IT" sz="1400" dirty="0">
              <a:latin typeface="Fira Sans Light" panose="020B0403050000020004" pitchFamily="34" charset="0"/>
            </a:endParaRPr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DE83434E-41BF-4E4D-86F9-36A2244480DC}"/>
              </a:ext>
            </a:extLst>
          </p:cNvPr>
          <p:cNvSpPr/>
          <p:nvPr/>
        </p:nvSpPr>
        <p:spPr>
          <a:xfrm>
            <a:off x="5556173" y="1880839"/>
            <a:ext cx="1992176" cy="3322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Fira Sans" panose="020B0503050000020004" pitchFamily="34" charset="0"/>
              </a:rPr>
              <a:t>Kitchen Monitor</a:t>
            </a:r>
          </a:p>
        </p:txBody>
      </p:sp>
      <p:grpSp>
        <p:nvGrpSpPr>
          <p:cNvPr id="95" name="Gruppo 94">
            <a:extLst>
              <a:ext uri="{FF2B5EF4-FFF2-40B4-BE49-F238E27FC236}">
                <a16:creationId xmlns:a16="http://schemas.microsoft.com/office/drawing/2014/main" id="{04EE5E07-EB6D-4418-A46F-CD07FC08C774}"/>
              </a:ext>
            </a:extLst>
          </p:cNvPr>
          <p:cNvGrpSpPr/>
          <p:nvPr/>
        </p:nvGrpSpPr>
        <p:grpSpPr>
          <a:xfrm>
            <a:off x="5529664" y="4596743"/>
            <a:ext cx="2021644" cy="1626349"/>
            <a:chOff x="3569659" y="4917141"/>
            <a:chExt cx="2088598" cy="1680211"/>
          </a:xfrm>
        </p:grpSpPr>
        <p:sp>
          <p:nvSpPr>
            <p:cNvPr id="94" name="Rettangolo 93">
              <a:extLst>
                <a:ext uri="{FF2B5EF4-FFF2-40B4-BE49-F238E27FC236}">
                  <a16:creationId xmlns:a16="http://schemas.microsoft.com/office/drawing/2014/main" id="{466B3B95-214B-4273-8080-7A3745A1EFFE}"/>
                </a:ext>
              </a:extLst>
            </p:cNvPr>
            <p:cNvSpPr/>
            <p:nvPr/>
          </p:nvSpPr>
          <p:spPr>
            <a:xfrm>
              <a:off x="3569659" y="4917141"/>
              <a:ext cx="2087981" cy="1680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4" name="Picture 65">
              <a:extLst>
                <a:ext uri="{FF2B5EF4-FFF2-40B4-BE49-F238E27FC236}">
                  <a16:creationId xmlns:a16="http://schemas.microsoft.com/office/drawing/2014/main" id="{BFA78406-AE4D-4A82-A7C4-81712C2D4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277" y="5214217"/>
              <a:ext cx="2087980" cy="1383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Rettangolo 59">
            <a:extLst>
              <a:ext uri="{FF2B5EF4-FFF2-40B4-BE49-F238E27FC236}">
                <a16:creationId xmlns:a16="http://schemas.microsoft.com/office/drawing/2014/main" id="{6615A2ED-1C39-4BCA-9E82-5CF7A3550D40}"/>
              </a:ext>
            </a:extLst>
          </p:cNvPr>
          <p:cNvSpPr/>
          <p:nvPr/>
        </p:nvSpPr>
        <p:spPr>
          <a:xfrm>
            <a:off x="5527795" y="6166716"/>
            <a:ext cx="2021046" cy="33985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latin typeface="Fira Sans" panose="020B0503050000020004" pitchFamily="34" charset="0"/>
              </a:rPr>
              <a:t>Soluzioni CUSTOM</a:t>
            </a:r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EA2533C9-22FE-4CFE-908F-C6A375D2D522}"/>
              </a:ext>
            </a:extLst>
          </p:cNvPr>
          <p:cNvSpPr/>
          <p:nvPr/>
        </p:nvSpPr>
        <p:spPr>
          <a:xfrm>
            <a:off x="7654142" y="6166717"/>
            <a:ext cx="2034906" cy="339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 dirty="0">
                <a:latin typeface="Fira Sans" panose="020B0503050000020004" pitchFamily="34" charset="0"/>
              </a:rPr>
              <a:t>Assistenza</a:t>
            </a:r>
          </a:p>
        </p:txBody>
      </p:sp>
      <p:pic>
        <p:nvPicPr>
          <p:cNvPr id="3" name="Immagine 2" descr="Immagine che contiene tavolo, computer, scrivania, sedendo&#10;&#10;Descrizione generata automaticamente">
            <a:extLst>
              <a:ext uri="{FF2B5EF4-FFF2-40B4-BE49-F238E27FC236}">
                <a16:creationId xmlns:a16="http://schemas.microsoft.com/office/drawing/2014/main" id="{BBE1CCB0-BB74-4576-9B9F-AF174AF40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9125" y1="72278" x2="44750" y2="68354"/>
                        <a14:foregroundMark x1="62625" y1="74810" x2="62625" y2="75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92" y="3032149"/>
            <a:ext cx="1045421" cy="1032353"/>
          </a:xfrm>
          <a:prstGeom prst="rect">
            <a:avLst/>
          </a:prstGeom>
        </p:spPr>
      </p:pic>
      <p:pic>
        <p:nvPicPr>
          <p:cNvPr id="5" name="Immagine 4" descr="Immagine che contiene elettronica, Dispositivo elettronico, macchina, Ingegneria elettronica&#10;&#10;Descrizione generata automaticamente">
            <a:extLst>
              <a:ext uri="{FF2B5EF4-FFF2-40B4-BE49-F238E27FC236}">
                <a16:creationId xmlns:a16="http://schemas.microsoft.com/office/drawing/2014/main" id="{C2D0E61B-E03A-47B5-A63C-AAFC783A06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677" y="4395694"/>
            <a:ext cx="1868288" cy="1868288"/>
          </a:xfrm>
          <a:prstGeom prst="rect">
            <a:avLst/>
          </a:prstGeom>
        </p:spPr>
      </p:pic>
      <p:pic>
        <p:nvPicPr>
          <p:cNvPr id="15" name="Immagine 14" descr="Immagine che contiene schermata, quadrato, Visualizzatore, multimediale&#10;&#10;Descrizione generata automaticamente">
            <a:extLst>
              <a:ext uri="{FF2B5EF4-FFF2-40B4-BE49-F238E27FC236}">
                <a16:creationId xmlns:a16="http://schemas.microsoft.com/office/drawing/2014/main" id="{BCF050A7-C516-2A67-73B7-958409E8A7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76" y="238686"/>
            <a:ext cx="1868288" cy="1868288"/>
          </a:xfrm>
          <a:prstGeom prst="rect">
            <a:avLst/>
          </a:prstGeom>
        </p:spPr>
      </p:pic>
      <p:pic>
        <p:nvPicPr>
          <p:cNvPr id="18" name="Immagine 17" descr="Immagine che contiene arte, design, bianco e nero&#10;&#10;Descrizione generata automaticamente">
            <a:extLst>
              <a:ext uri="{FF2B5EF4-FFF2-40B4-BE49-F238E27FC236}">
                <a16:creationId xmlns:a16="http://schemas.microsoft.com/office/drawing/2014/main" id="{7598509A-0021-FA80-4E9F-35607BCBED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721" y="643640"/>
            <a:ext cx="1544897" cy="1544897"/>
          </a:xfrm>
          <a:prstGeom prst="rect">
            <a:avLst/>
          </a:prstGeom>
        </p:spPr>
      </p:pic>
      <p:pic>
        <p:nvPicPr>
          <p:cNvPr id="21" name="Immagine 20" descr="Immagine che contiene macchina, lampada, design&#10;&#10;Descrizione generata automaticamente">
            <a:extLst>
              <a:ext uri="{FF2B5EF4-FFF2-40B4-BE49-F238E27FC236}">
                <a16:creationId xmlns:a16="http://schemas.microsoft.com/office/drawing/2014/main" id="{F6B8738B-C68E-7D46-2EDC-78EECE8829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6"/>
          <a:stretch/>
        </p:blipFill>
        <p:spPr>
          <a:xfrm>
            <a:off x="8969527" y="2398659"/>
            <a:ext cx="1636674" cy="1647406"/>
          </a:xfrm>
          <a:prstGeom prst="rect">
            <a:avLst/>
          </a:prstGeom>
        </p:spPr>
      </p:pic>
      <p:sp>
        <p:nvSpPr>
          <p:cNvPr id="72" name="Rettangolo 71">
            <a:extLst>
              <a:ext uri="{FF2B5EF4-FFF2-40B4-BE49-F238E27FC236}">
                <a16:creationId xmlns:a16="http://schemas.microsoft.com/office/drawing/2014/main" id="{ACC7F29F-1C56-4820-A3B6-189C3A66DA7D}"/>
              </a:ext>
            </a:extLst>
          </p:cNvPr>
          <p:cNvSpPr/>
          <p:nvPr/>
        </p:nvSpPr>
        <p:spPr>
          <a:xfrm>
            <a:off x="7688337" y="3993877"/>
            <a:ext cx="1981759" cy="3020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b="1">
                <a:latin typeface="Fira Sans" panose="020B0503050000020004" pitchFamily="34" charset="0"/>
              </a:rPr>
              <a:t>  Sistemi modulari</a:t>
            </a:r>
          </a:p>
        </p:txBody>
      </p:sp>
      <p:pic>
        <p:nvPicPr>
          <p:cNvPr id="6" name="Immagine 5" descr="Immagine che contiene stampante, testo&#10;&#10;Descrizione generata automaticamente">
            <a:extLst>
              <a:ext uri="{FF2B5EF4-FFF2-40B4-BE49-F238E27FC236}">
                <a16:creationId xmlns:a16="http://schemas.microsoft.com/office/drawing/2014/main" id="{3CA9410E-38A7-2017-3229-6A84A08E0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303" y="2474077"/>
            <a:ext cx="1578328" cy="1267344"/>
          </a:xfrm>
          <a:prstGeom prst="rect">
            <a:avLst/>
          </a:prstGeom>
        </p:spPr>
      </p:pic>
      <p:pic>
        <p:nvPicPr>
          <p:cNvPr id="13" name="Immagine 12" descr="Immagine che contiene testo, Spuntino, Fast food, menu&#10;&#10;Descrizione generata automaticamente">
            <a:extLst>
              <a:ext uri="{FF2B5EF4-FFF2-40B4-BE49-F238E27FC236}">
                <a16:creationId xmlns:a16="http://schemas.microsoft.com/office/drawing/2014/main" id="{4B693C85-AB7C-6598-110D-CDC4140D5AC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b="18539"/>
          <a:stretch/>
        </p:blipFill>
        <p:spPr>
          <a:xfrm>
            <a:off x="5556173" y="-43381"/>
            <a:ext cx="2124547" cy="1904706"/>
          </a:xfrm>
          <a:prstGeom prst="rect">
            <a:avLst/>
          </a:prstGeom>
        </p:spPr>
      </p:pic>
      <p:grpSp>
        <p:nvGrpSpPr>
          <p:cNvPr id="26" name="Elemento grafico 24">
            <a:extLst>
              <a:ext uri="{FF2B5EF4-FFF2-40B4-BE49-F238E27FC236}">
                <a16:creationId xmlns:a16="http://schemas.microsoft.com/office/drawing/2014/main" id="{E25D11EC-7072-1330-408C-FA1DBD2E928B}"/>
              </a:ext>
            </a:extLst>
          </p:cNvPr>
          <p:cNvGrpSpPr/>
          <p:nvPr/>
        </p:nvGrpSpPr>
        <p:grpSpPr>
          <a:xfrm>
            <a:off x="6726297" y="3299567"/>
            <a:ext cx="903577" cy="922787"/>
            <a:chOff x="6277210" y="3484033"/>
            <a:chExt cx="1388368" cy="1388368"/>
          </a:xfrm>
        </p:grpSpPr>
        <p:sp>
          <p:nvSpPr>
            <p:cNvPr id="27" name="Figura a mano libera: forma 26">
              <a:extLst>
                <a:ext uri="{FF2B5EF4-FFF2-40B4-BE49-F238E27FC236}">
                  <a16:creationId xmlns:a16="http://schemas.microsoft.com/office/drawing/2014/main" id="{5859F1A7-7F74-C4AF-235F-2E0A3E836143}"/>
                </a:ext>
              </a:extLst>
            </p:cNvPr>
            <p:cNvSpPr/>
            <p:nvPr/>
          </p:nvSpPr>
          <p:spPr>
            <a:xfrm>
              <a:off x="6277210" y="3484033"/>
              <a:ext cx="1388368" cy="1388368"/>
            </a:xfrm>
            <a:custGeom>
              <a:avLst/>
              <a:gdLst>
                <a:gd name="connsiteX0" fmla="*/ 1388368 w 1388368"/>
                <a:gd name="connsiteY0" fmla="*/ 694184 h 1388368"/>
                <a:gd name="connsiteX1" fmla="*/ 694184 w 1388368"/>
                <a:gd name="connsiteY1" fmla="*/ 1388368 h 1388368"/>
                <a:gd name="connsiteX2" fmla="*/ 0 w 1388368"/>
                <a:gd name="connsiteY2" fmla="*/ 694184 h 1388368"/>
                <a:gd name="connsiteX3" fmla="*/ 694184 w 1388368"/>
                <a:gd name="connsiteY3" fmla="*/ 0 h 1388368"/>
                <a:gd name="connsiteX4" fmla="*/ 1388368 w 1388368"/>
                <a:gd name="connsiteY4" fmla="*/ 694184 h 138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8368" h="1388368">
                  <a:moveTo>
                    <a:pt x="1388368" y="694184"/>
                  </a:moveTo>
                  <a:cubicBezTo>
                    <a:pt x="1388368" y="1077571"/>
                    <a:pt x="1077571" y="1388368"/>
                    <a:pt x="694184" y="1388368"/>
                  </a:cubicBezTo>
                  <a:cubicBezTo>
                    <a:pt x="310797" y="1388368"/>
                    <a:pt x="0" y="1077571"/>
                    <a:pt x="0" y="694184"/>
                  </a:cubicBezTo>
                  <a:cubicBezTo>
                    <a:pt x="0" y="310797"/>
                    <a:pt x="310797" y="0"/>
                    <a:pt x="694184" y="0"/>
                  </a:cubicBezTo>
                  <a:cubicBezTo>
                    <a:pt x="1077571" y="0"/>
                    <a:pt x="1388368" y="310797"/>
                    <a:pt x="1388368" y="694184"/>
                  </a:cubicBezTo>
                  <a:close/>
                </a:path>
              </a:pathLst>
            </a:custGeom>
            <a:solidFill>
              <a:srgbClr val="C61719"/>
            </a:solidFill>
            <a:ln w="39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t-IT" dirty="0"/>
            </a:p>
          </p:txBody>
        </p:sp>
        <p:grpSp>
          <p:nvGrpSpPr>
            <p:cNvPr id="28" name="Elemento grafico 24">
              <a:extLst>
                <a:ext uri="{FF2B5EF4-FFF2-40B4-BE49-F238E27FC236}">
                  <a16:creationId xmlns:a16="http://schemas.microsoft.com/office/drawing/2014/main" id="{A2882356-22E3-C40B-9F43-13FE64074FE3}"/>
                </a:ext>
              </a:extLst>
            </p:cNvPr>
            <p:cNvGrpSpPr/>
            <p:nvPr/>
          </p:nvGrpSpPr>
          <p:grpSpPr>
            <a:xfrm>
              <a:off x="6541670" y="3734175"/>
              <a:ext cx="855029" cy="430591"/>
              <a:chOff x="6541670" y="3734175"/>
              <a:chExt cx="855029" cy="430591"/>
            </a:xfrm>
            <a:solidFill>
              <a:srgbClr val="FFFFFF"/>
            </a:solidFill>
          </p:grpSpPr>
          <p:sp>
            <p:nvSpPr>
              <p:cNvPr id="32" name="Figura a mano libera: forma 31">
                <a:extLst>
                  <a:ext uri="{FF2B5EF4-FFF2-40B4-BE49-F238E27FC236}">
                    <a16:creationId xmlns:a16="http://schemas.microsoft.com/office/drawing/2014/main" id="{70CE6E13-F9F4-6BD8-75FE-E911D7E50B4D}"/>
                  </a:ext>
                </a:extLst>
              </p:cNvPr>
              <p:cNvSpPr/>
              <p:nvPr/>
            </p:nvSpPr>
            <p:spPr>
              <a:xfrm>
                <a:off x="6541670" y="3734175"/>
                <a:ext cx="87956" cy="118800"/>
              </a:xfrm>
              <a:custGeom>
                <a:avLst/>
                <a:gdLst>
                  <a:gd name="connsiteX0" fmla="*/ 67801 w 87956"/>
                  <a:gd name="connsiteY0" fmla="*/ 3589 h 118800"/>
                  <a:gd name="connsiteX1" fmla="*/ 84880 w 87956"/>
                  <a:gd name="connsiteY1" fmla="*/ 14554 h 118800"/>
                  <a:gd name="connsiteX2" fmla="*/ 72455 w 87956"/>
                  <a:gd name="connsiteY2" fmla="*/ 29108 h 118800"/>
                  <a:gd name="connsiteX3" fmla="*/ 47607 w 87956"/>
                  <a:gd name="connsiteY3" fmla="*/ 19642 h 118800"/>
                  <a:gd name="connsiteX4" fmla="*/ 36484 w 87956"/>
                  <a:gd name="connsiteY4" fmla="*/ 22482 h 118800"/>
                  <a:gd name="connsiteX5" fmla="*/ 32382 w 87956"/>
                  <a:gd name="connsiteY5" fmla="*/ 30726 h 118800"/>
                  <a:gd name="connsiteX6" fmla="*/ 34196 w 87956"/>
                  <a:gd name="connsiteY6" fmla="*/ 36839 h 118800"/>
                  <a:gd name="connsiteX7" fmla="*/ 40586 w 87956"/>
                  <a:gd name="connsiteY7" fmla="*/ 41336 h 118800"/>
                  <a:gd name="connsiteX8" fmla="*/ 54312 w 87956"/>
                  <a:gd name="connsiteY8" fmla="*/ 46424 h 118800"/>
                  <a:gd name="connsiteX9" fmla="*/ 79792 w 87956"/>
                  <a:gd name="connsiteY9" fmla="*/ 60071 h 118800"/>
                  <a:gd name="connsiteX10" fmla="*/ 87956 w 87956"/>
                  <a:gd name="connsiteY10" fmla="*/ 83026 h 118800"/>
                  <a:gd name="connsiteX11" fmla="*/ 82553 w 87956"/>
                  <a:gd name="connsiteY11" fmla="*/ 101722 h 118800"/>
                  <a:gd name="connsiteX12" fmla="*/ 67012 w 87956"/>
                  <a:gd name="connsiteY12" fmla="*/ 114304 h 118800"/>
                  <a:gd name="connsiteX13" fmla="*/ 42992 w 87956"/>
                  <a:gd name="connsiteY13" fmla="*/ 118800 h 118800"/>
                  <a:gd name="connsiteX14" fmla="*/ 18380 w 87956"/>
                  <a:gd name="connsiteY14" fmla="*/ 114383 h 118800"/>
                  <a:gd name="connsiteX15" fmla="*/ 0 w 87956"/>
                  <a:gd name="connsiteY15" fmla="*/ 102629 h 118800"/>
                  <a:gd name="connsiteX16" fmla="*/ 13568 w 87956"/>
                  <a:gd name="connsiteY16" fmla="*/ 87759 h 118800"/>
                  <a:gd name="connsiteX17" fmla="*/ 27057 w 87956"/>
                  <a:gd name="connsiteY17" fmla="*/ 96081 h 118800"/>
                  <a:gd name="connsiteX18" fmla="*/ 42164 w 87956"/>
                  <a:gd name="connsiteY18" fmla="*/ 98882 h 118800"/>
                  <a:gd name="connsiteX19" fmla="*/ 55338 w 87956"/>
                  <a:gd name="connsiteY19" fmla="*/ 95214 h 118800"/>
                  <a:gd name="connsiteX20" fmla="*/ 60149 w 87956"/>
                  <a:gd name="connsiteY20" fmla="*/ 84998 h 118800"/>
                  <a:gd name="connsiteX21" fmla="*/ 58335 w 87956"/>
                  <a:gd name="connsiteY21" fmla="*/ 77898 h 118800"/>
                  <a:gd name="connsiteX22" fmla="*/ 52143 w 87956"/>
                  <a:gd name="connsiteY22" fmla="*/ 72732 h 118800"/>
                  <a:gd name="connsiteX23" fmla="*/ 39403 w 87956"/>
                  <a:gd name="connsiteY23" fmla="*/ 67841 h 118800"/>
                  <a:gd name="connsiteX24" fmla="*/ 12700 w 87956"/>
                  <a:gd name="connsiteY24" fmla="*/ 53799 h 118800"/>
                  <a:gd name="connsiteX25" fmla="*/ 4773 w 87956"/>
                  <a:gd name="connsiteY25" fmla="*/ 32698 h 118800"/>
                  <a:gd name="connsiteX26" fmla="*/ 10018 w 87956"/>
                  <a:gd name="connsiteY26" fmla="*/ 15461 h 118800"/>
                  <a:gd name="connsiteX27" fmla="*/ 24573 w 87956"/>
                  <a:gd name="connsiteY27" fmla="*/ 4023 h 118800"/>
                  <a:gd name="connsiteX28" fmla="*/ 45674 w 87956"/>
                  <a:gd name="connsiteY28" fmla="*/ 0 h 118800"/>
                  <a:gd name="connsiteX29" fmla="*/ 67801 w 87956"/>
                  <a:gd name="connsiteY29" fmla="*/ 3589 h 11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7956" h="118800">
                    <a:moveTo>
                      <a:pt x="67801" y="3589"/>
                    </a:moveTo>
                    <a:cubicBezTo>
                      <a:pt x="74073" y="5995"/>
                      <a:pt x="79752" y="9624"/>
                      <a:pt x="84880" y="14554"/>
                    </a:cubicBezTo>
                    <a:lnTo>
                      <a:pt x="72455" y="29108"/>
                    </a:lnTo>
                    <a:cubicBezTo>
                      <a:pt x="64725" y="22798"/>
                      <a:pt x="56442" y="19642"/>
                      <a:pt x="47607" y="19642"/>
                    </a:cubicBezTo>
                    <a:cubicBezTo>
                      <a:pt x="42913" y="19642"/>
                      <a:pt x="39206" y="20589"/>
                      <a:pt x="36484" y="22482"/>
                    </a:cubicBezTo>
                    <a:cubicBezTo>
                      <a:pt x="33763" y="24375"/>
                      <a:pt x="32382" y="27136"/>
                      <a:pt x="32382" y="30726"/>
                    </a:cubicBezTo>
                    <a:cubicBezTo>
                      <a:pt x="32382" y="33250"/>
                      <a:pt x="32974" y="35261"/>
                      <a:pt x="34196" y="36839"/>
                    </a:cubicBezTo>
                    <a:cubicBezTo>
                      <a:pt x="35380" y="38417"/>
                      <a:pt x="37510" y="39916"/>
                      <a:pt x="40586" y="41336"/>
                    </a:cubicBezTo>
                    <a:cubicBezTo>
                      <a:pt x="43623" y="42755"/>
                      <a:pt x="48198" y="44451"/>
                      <a:pt x="54312" y="46424"/>
                    </a:cubicBezTo>
                    <a:cubicBezTo>
                      <a:pt x="65869" y="50131"/>
                      <a:pt x="74349" y="54667"/>
                      <a:pt x="79792" y="60071"/>
                    </a:cubicBezTo>
                    <a:cubicBezTo>
                      <a:pt x="85235" y="65474"/>
                      <a:pt x="87956" y="73126"/>
                      <a:pt x="87956" y="83026"/>
                    </a:cubicBezTo>
                    <a:cubicBezTo>
                      <a:pt x="87956" y="90126"/>
                      <a:pt x="86142" y="96357"/>
                      <a:pt x="82553" y="101722"/>
                    </a:cubicBezTo>
                    <a:cubicBezTo>
                      <a:pt x="78963" y="107086"/>
                      <a:pt x="73796" y="111306"/>
                      <a:pt x="67012" y="114304"/>
                    </a:cubicBezTo>
                    <a:cubicBezTo>
                      <a:pt x="60268" y="117301"/>
                      <a:pt x="52261" y="118800"/>
                      <a:pt x="42992" y="118800"/>
                    </a:cubicBezTo>
                    <a:cubicBezTo>
                      <a:pt x="33723" y="118800"/>
                      <a:pt x="25519" y="117341"/>
                      <a:pt x="18380" y="114383"/>
                    </a:cubicBezTo>
                    <a:cubicBezTo>
                      <a:pt x="11241" y="111424"/>
                      <a:pt x="5127" y="107520"/>
                      <a:pt x="0" y="102629"/>
                    </a:cubicBezTo>
                    <a:lnTo>
                      <a:pt x="13568" y="87759"/>
                    </a:lnTo>
                    <a:cubicBezTo>
                      <a:pt x="17907" y="91467"/>
                      <a:pt x="22403" y="94228"/>
                      <a:pt x="27057" y="96081"/>
                    </a:cubicBezTo>
                    <a:cubicBezTo>
                      <a:pt x="31672" y="97935"/>
                      <a:pt x="36721" y="98882"/>
                      <a:pt x="42164" y="98882"/>
                    </a:cubicBezTo>
                    <a:cubicBezTo>
                      <a:pt x="47725" y="98882"/>
                      <a:pt x="52103" y="97659"/>
                      <a:pt x="55338" y="95214"/>
                    </a:cubicBezTo>
                    <a:cubicBezTo>
                      <a:pt x="58532" y="92768"/>
                      <a:pt x="60149" y="89376"/>
                      <a:pt x="60149" y="84998"/>
                    </a:cubicBezTo>
                    <a:cubicBezTo>
                      <a:pt x="60149" y="82158"/>
                      <a:pt x="59558" y="79792"/>
                      <a:pt x="58335" y="77898"/>
                    </a:cubicBezTo>
                    <a:cubicBezTo>
                      <a:pt x="57152" y="76005"/>
                      <a:pt x="55061" y="74270"/>
                      <a:pt x="52143" y="72732"/>
                    </a:cubicBezTo>
                    <a:cubicBezTo>
                      <a:pt x="49184" y="71193"/>
                      <a:pt x="44964" y="69576"/>
                      <a:pt x="39403" y="67841"/>
                    </a:cubicBezTo>
                    <a:cubicBezTo>
                      <a:pt x="26860" y="64015"/>
                      <a:pt x="17946" y="59361"/>
                      <a:pt x="12700" y="53799"/>
                    </a:cubicBezTo>
                    <a:cubicBezTo>
                      <a:pt x="7415" y="48238"/>
                      <a:pt x="4773" y="41217"/>
                      <a:pt x="4773" y="32698"/>
                    </a:cubicBezTo>
                    <a:cubicBezTo>
                      <a:pt x="4773" y="26150"/>
                      <a:pt x="6508" y="20431"/>
                      <a:pt x="10018" y="15461"/>
                    </a:cubicBezTo>
                    <a:cubicBezTo>
                      <a:pt x="13489" y="10492"/>
                      <a:pt x="18341" y="6705"/>
                      <a:pt x="24573" y="4023"/>
                    </a:cubicBezTo>
                    <a:cubicBezTo>
                      <a:pt x="30804" y="1341"/>
                      <a:pt x="37825" y="0"/>
                      <a:pt x="45674" y="0"/>
                    </a:cubicBezTo>
                    <a:cubicBezTo>
                      <a:pt x="54154" y="0"/>
                      <a:pt x="61530" y="1183"/>
                      <a:pt x="67801" y="35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3" name="Figura a mano libera: forma 32">
                <a:extLst>
                  <a:ext uri="{FF2B5EF4-FFF2-40B4-BE49-F238E27FC236}">
                    <a16:creationId xmlns:a16="http://schemas.microsoft.com/office/drawing/2014/main" id="{91B05399-FF5E-8C54-7121-8C5C4E39D5DB}"/>
                  </a:ext>
                </a:extLst>
              </p:cNvPr>
              <p:cNvSpPr/>
              <p:nvPr/>
            </p:nvSpPr>
            <p:spPr>
              <a:xfrm>
                <a:off x="6631717" y="3736936"/>
                <a:ext cx="86654" cy="113278"/>
              </a:xfrm>
              <a:custGeom>
                <a:avLst/>
                <a:gdLst>
                  <a:gd name="connsiteX0" fmla="*/ 86655 w 86654"/>
                  <a:gd name="connsiteY0" fmla="*/ 0 h 113278"/>
                  <a:gd name="connsiteX1" fmla="*/ 84052 w 86654"/>
                  <a:gd name="connsiteY1" fmla="*/ 20589 h 113278"/>
                  <a:gd name="connsiteX2" fmla="*/ 56087 w 86654"/>
                  <a:gd name="connsiteY2" fmla="*/ 20589 h 113278"/>
                  <a:gd name="connsiteX3" fmla="*/ 56087 w 86654"/>
                  <a:gd name="connsiteY3" fmla="*/ 113278 h 113278"/>
                  <a:gd name="connsiteX4" fmla="*/ 29266 w 86654"/>
                  <a:gd name="connsiteY4" fmla="*/ 113278 h 113278"/>
                  <a:gd name="connsiteX5" fmla="*/ 29266 w 86654"/>
                  <a:gd name="connsiteY5" fmla="*/ 20589 h 113278"/>
                  <a:gd name="connsiteX6" fmla="*/ 0 w 86654"/>
                  <a:gd name="connsiteY6" fmla="*/ 20589 h 113278"/>
                  <a:gd name="connsiteX7" fmla="*/ 0 w 86654"/>
                  <a:gd name="connsiteY7" fmla="*/ 0 h 113278"/>
                  <a:gd name="connsiteX8" fmla="*/ 86655 w 86654"/>
                  <a:gd name="connsiteY8" fmla="*/ 0 h 11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654" h="113278">
                    <a:moveTo>
                      <a:pt x="86655" y="0"/>
                    </a:moveTo>
                    <a:lnTo>
                      <a:pt x="84052" y="20589"/>
                    </a:lnTo>
                    <a:lnTo>
                      <a:pt x="56087" y="20589"/>
                    </a:lnTo>
                    <a:lnTo>
                      <a:pt x="56087" y="113278"/>
                    </a:lnTo>
                    <a:lnTo>
                      <a:pt x="29266" y="113278"/>
                    </a:lnTo>
                    <a:lnTo>
                      <a:pt x="29266" y="20589"/>
                    </a:lnTo>
                    <a:lnTo>
                      <a:pt x="0" y="20589"/>
                    </a:lnTo>
                    <a:lnTo>
                      <a:pt x="0" y="0"/>
                    </a:lnTo>
                    <a:lnTo>
                      <a:pt x="866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5" name="Figura a mano libera: forma 34">
                <a:extLst>
                  <a:ext uri="{FF2B5EF4-FFF2-40B4-BE49-F238E27FC236}">
                    <a16:creationId xmlns:a16="http://schemas.microsoft.com/office/drawing/2014/main" id="{B8B17455-09E2-6D0F-54F2-1380C9D7706D}"/>
                  </a:ext>
                </a:extLst>
              </p:cNvPr>
              <p:cNvSpPr/>
              <p:nvPr/>
            </p:nvSpPr>
            <p:spPr>
              <a:xfrm>
                <a:off x="6708274" y="3736936"/>
                <a:ext cx="100853" cy="113278"/>
              </a:xfrm>
              <a:custGeom>
                <a:avLst/>
                <a:gdLst>
                  <a:gd name="connsiteX0" fmla="*/ 72377 w 100853"/>
                  <a:gd name="connsiteY0" fmla="*/ 113278 h 113278"/>
                  <a:gd name="connsiteX1" fmla="*/ 66500 w 100853"/>
                  <a:gd name="connsiteY1" fmla="*/ 88942 h 113278"/>
                  <a:gd name="connsiteX2" fmla="*/ 33486 w 100853"/>
                  <a:gd name="connsiteY2" fmla="*/ 88942 h 113278"/>
                  <a:gd name="connsiteX3" fmla="*/ 27767 w 100853"/>
                  <a:gd name="connsiteY3" fmla="*/ 113278 h 113278"/>
                  <a:gd name="connsiteX4" fmla="*/ 0 w 100853"/>
                  <a:gd name="connsiteY4" fmla="*/ 113278 h 113278"/>
                  <a:gd name="connsiteX5" fmla="*/ 34157 w 100853"/>
                  <a:gd name="connsiteY5" fmla="*/ 0 h 113278"/>
                  <a:gd name="connsiteX6" fmla="*/ 66697 w 100853"/>
                  <a:gd name="connsiteY6" fmla="*/ 0 h 113278"/>
                  <a:gd name="connsiteX7" fmla="*/ 100854 w 100853"/>
                  <a:gd name="connsiteY7" fmla="*/ 113278 h 113278"/>
                  <a:gd name="connsiteX8" fmla="*/ 72377 w 100853"/>
                  <a:gd name="connsiteY8" fmla="*/ 113278 h 113278"/>
                  <a:gd name="connsiteX9" fmla="*/ 38062 w 100853"/>
                  <a:gd name="connsiteY9" fmla="*/ 69458 h 113278"/>
                  <a:gd name="connsiteX10" fmla="*/ 61924 w 100853"/>
                  <a:gd name="connsiteY10" fmla="*/ 69458 h 113278"/>
                  <a:gd name="connsiteX11" fmla="*/ 50013 w 100853"/>
                  <a:gd name="connsiteY11" fmla="*/ 19445 h 113278"/>
                  <a:gd name="connsiteX12" fmla="*/ 38062 w 100853"/>
                  <a:gd name="connsiteY12" fmla="*/ 69458 h 11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853" h="113278">
                    <a:moveTo>
                      <a:pt x="72377" y="113278"/>
                    </a:moveTo>
                    <a:lnTo>
                      <a:pt x="66500" y="88942"/>
                    </a:lnTo>
                    <a:lnTo>
                      <a:pt x="33486" y="88942"/>
                    </a:lnTo>
                    <a:lnTo>
                      <a:pt x="27767" y="113278"/>
                    </a:lnTo>
                    <a:lnTo>
                      <a:pt x="0" y="113278"/>
                    </a:lnTo>
                    <a:lnTo>
                      <a:pt x="34157" y="0"/>
                    </a:lnTo>
                    <a:lnTo>
                      <a:pt x="66697" y="0"/>
                    </a:lnTo>
                    <a:lnTo>
                      <a:pt x="100854" y="113278"/>
                    </a:lnTo>
                    <a:lnTo>
                      <a:pt x="72377" y="113278"/>
                    </a:lnTo>
                    <a:close/>
                    <a:moveTo>
                      <a:pt x="38062" y="69458"/>
                    </a:moveTo>
                    <a:lnTo>
                      <a:pt x="61924" y="69458"/>
                    </a:lnTo>
                    <a:lnTo>
                      <a:pt x="50013" y="19445"/>
                    </a:lnTo>
                    <a:lnTo>
                      <a:pt x="38062" y="69458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8" name="Figura a mano libera: forma 37">
                <a:extLst>
                  <a:ext uri="{FF2B5EF4-FFF2-40B4-BE49-F238E27FC236}">
                    <a16:creationId xmlns:a16="http://schemas.microsoft.com/office/drawing/2014/main" id="{842CC863-0DBB-4586-1D96-514975ABAE83}"/>
                  </a:ext>
                </a:extLst>
              </p:cNvPr>
              <p:cNvSpPr/>
              <p:nvPr/>
            </p:nvSpPr>
            <p:spPr>
              <a:xfrm>
                <a:off x="6812244" y="3736936"/>
                <a:ext cx="117656" cy="113278"/>
              </a:xfrm>
              <a:custGeom>
                <a:avLst/>
                <a:gdLst>
                  <a:gd name="connsiteX0" fmla="*/ 117656 w 117656"/>
                  <a:gd name="connsiteY0" fmla="*/ 113278 h 113278"/>
                  <a:gd name="connsiteX1" fmla="*/ 91348 w 117656"/>
                  <a:gd name="connsiteY1" fmla="*/ 113278 h 113278"/>
                  <a:gd name="connsiteX2" fmla="*/ 89376 w 117656"/>
                  <a:gd name="connsiteY2" fmla="*/ 68985 h 113278"/>
                  <a:gd name="connsiteX3" fmla="*/ 88548 w 117656"/>
                  <a:gd name="connsiteY3" fmla="*/ 40704 h 113278"/>
                  <a:gd name="connsiteX4" fmla="*/ 89021 w 117656"/>
                  <a:gd name="connsiteY4" fmla="*/ 22719 h 113278"/>
                  <a:gd name="connsiteX5" fmla="*/ 71548 w 117656"/>
                  <a:gd name="connsiteY5" fmla="*/ 101327 h 113278"/>
                  <a:gd name="connsiteX6" fmla="*/ 46226 w 117656"/>
                  <a:gd name="connsiteY6" fmla="*/ 101327 h 113278"/>
                  <a:gd name="connsiteX7" fmla="*/ 27610 w 117656"/>
                  <a:gd name="connsiteY7" fmla="*/ 22719 h 113278"/>
                  <a:gd name="connsiteX8" fmla="*/ 28596 w 117656"/>
                  <a:gd name="connsiteY8" fmla="*/ 49539 h 113278"/>
                  <a:gd name="connsiteX9" fmla="*/ 28122 w 117656"/>
                  <a:gd name="connsiteY9" fmla="*/ 69300 h 113278"/>
                  <a:gd name="connsiteX10" fmla="*/ 26150 w 117656"/>
                  <a:gd name="connsiteY10" fmla="*/ 113278 h 113278"/>
                  <a:gd name="connsiteX11" fmla="*/ 0 w 117656"/>
                  <a:gd name="connsiteY11" fmla="*/ 113278 h 113278"/>
                  <a:gd name="connsiteX12" fmla="*/ 8480 w 117656"/>
                  <a:gd name="connsiteY12" fmla="*/ 0 h 113278"/>
                  <a:gd name="connsiteX13" fmla="*/ 42322 w 117656"/>
                  <a:gd name="connsiteY13" fmla="*/ 0 h 113278"/>
                  <a:gd name="connsiteX14" fmla="*/ 59321 w 117656"/>
                  <a:gd name="connsiteY14" fmla="*/ 76834 h 113278"/>
                  <a:gd name="connsiteX15" fmla="*/ 75177 w 117656"/>
                  <a:gd name="connsiteY15" fmla="*/ 0 h 113278"/>
                  <a:gd name="connsiteX16" fmla="*/ 109176 w 117656"/>
                  <a:gd name="connsiteY16" fmla="*/ 0 h 113278"/>
                  <a:gd name="connsiteX17" fmla="*/ 117656 w 117656"/>
                  <a:gd name="connsiteY17" fmla="*/ 113278 h 11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7656" h="113278">
                    <a:moveTo>
                      <a:pt x="117656" y="113278"/>
                    </a:moveTo>
                    <a:lnTo>
                      <a:pt x="91348" y="113278"/>
                    </a:lnTo>
                    <a:lnTo>
                      <a:pt x="89376" y="68985"/>
                    </a:lnTo>
                    <a:cubicBezTo>
                      <a:pt x="88824" y="58414"/>
                      <a:pt x="88548" y="48987"/>
                      <a:pt x="88548" y="40704"/>
                    </a:cubicBezTo>
                    <a:cubicBezTo>
                      <a:pt x="88548" y="34394"/>
                      <a:pt x="88706" y="28398"/>
                      <a:pt x="89021" y="22719"/>
                    </a:cubicBezTo>
                    <a:lnTo>
                      <a:pt x="71548" y="101327"/>
                    </a:lnTo>
                    <a:lnTo>
                      <a:pt x="46226" y="101327"/>
                    </a:lnTo>
                    <a:lnTo>
                      <a:pt x="27610" y="22719"/>
                    </a:lnTo>
                    <a:cubicBezTo>
                      <a:pt x="28280" y="32185"/>
                      <a:pt x="28596" y="41138"/>
                      <a:pt x="28596" y="49539"/>
                    </a:cubicBezTo>
                    <a:cubicBezTo>
                      <a:pt x="28596" y="55850"/>
                      <a:pt x="28438" y="62437"/>
                      <a:pt x="28122" y="69300"/>
                    </a:cubicBezTo>
                    <a:lnTo>
                      <a:pt x="26150" y="113278"/>
                    </a:lnTo>
                    <a:lnTo>
                      <a:pt x="0" y="113278"/>
                    </a:lnTo>
                    <a:lnTo>
                      <a:pt x="8480" y="0"/>
                    </a:lnTo>
                    <a:lnTo>
                      <a:pt x="42322" y="0"/>
                    </a:lnTo>
                    <a:lnTo>
                      <a:pt x="59321" y="76834"/>
                    </a:lnTo>
                    <a:lnTo>
                      <a:pt x="75177" y="0"/>
                    </a:lnTo>
                    <a:lnTo>
                      <a:pt x="109176" y="0"/>
                    </a:lnTo>
                    <a:lnTo>
                      <a:pt x="117656" y="113278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39" name="Figura a mano libera: forma 38">
                <a:extLst>
                  <a:ext uri="{FF2B5EF4-FFF2-40B4-BE49-F238E27FC236}">
                    <a16:creationId xmlns:a16="http://schemas.microsoft.com/office/drawing/2014/main" id="{A415D00A-E61B-B9BE-7109-557A3F465E8D}"/>
                  </a:ext>
                </a:extLst>
              </p:cNvPr>
              <p:cNvSpPr/>
              <p:nvPr/>
            </p:nvSpPr>
            <p:spPr>
              <a:xfrm>
                <a:off x="6945835" y="3736936"/>
                <a:ext cx="83893" cy="113238"/>
              </a:xfrm>
              <a:custGeom>
                <a:avLst/>
                <a:gdLst>
                  <a:gd name="connsiteX0" fmla="*/ 71469 w 83893"/>
                  <a:gd name="connsiteY0" fmla="*/ 9308 h 113238"/>
                  <a:gd name="connsiteX1" fmla="*/ 83894 w 83893"/>
                  <a:gd name="connsiteY1" fmla="*/ 36918 h 113238"/>
                  <a:gd name="connsiteX2" fmla="*/ 71706 w 83893"/>
                  <a:gd name="connsiteY2" fmla="*/ 65750 h 113238"/>
                  <a:gd name="connsiteX3" fmla="*/ 39087 w 83893"/>
                  <a:gd name="connsiteY3" fmla="*/ 75493 h 113238"/>
                  <a:gd name="connsiteX4" fmla="*/ 26821 w 83893"/>
                  <a:gd name="connsiteY4" fmla="*/ 75493 h 113238"/>
                  <a:gd name="connsiteX5" fmla="*/ 26821 w 83893"/>
                  <a:gd name="connsiteY5" fmla="*/ 113239 h 113238"/>
                  <a:gd name="connsiteX6" fmla="*/ 0 w 83893"/>
                  <a:gd name="connsiteY6" fmla="*/ 113239 h 113238"/>
                  <a:gd name="connsiteX7" fmla="*/ 0 w 83893"/>
                  <a:gd name="connsiteY7" fmla="*/ 0 h 113238"/>
                  <a:gd name="connsiteX8" fmla="*/ 36602 w 83893"/>
                  <a:gd name="connsiteY8" fmla="*/ 0 h 113238"/>
                  <a:gd name="connsiteX9" fmla="*/ 71469 w 83893"/>
                  <a:gd name="connsiteY9" fmla="*/ 9308 h 113238"/>
                  <a:gd name="connsiteX10" fmla="*/ 51314 w 83893"/>
                  <a:gd name="connsiteY10" fmla="*/ 51709 h 113238"/>
                  <a:gd name="connsiteX11" fmla="*/ 56284 w 83893"/>
                  <a:gd name="connsiteY11" fmla="*/ 36918 h 113238"/>
                  <a:gd name="connsiteX12" fmla="*/ 36326 w 83893"/>
                  <a:gd name="connsiteY12" fmla="*/ 19090 h 113238"/>
                  <a:gd name="connsiteX13" fmla="*/ 26860 w 83893"/>
                  <a:gd name="connsiteY13" fmla="*/ 19090 h 113238"/>
                  <a:gd name="connsiteX14" fmla="*/ 26860 w 83893"/>
                  <a:gd name="connsiteY14" fmla="*/ 56205 h 113238"/>
                  <a:gd name="connsiteX15" fmla="*/ 36839 w 83893"/>
                  <a:gd name="connsiteY15" fmla="*/ 56205 h 113238"/>
                  <a:gd name="connsiteX16" fmla="*/ 51314 w 83893"/>
                  <a:gd name="connsiteY16" fmla="*/ 51709 h 1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893" h="113238">
                    <a:moveTo>
                      <a:pt x="71469" y="9308"/>
                    </a:moveTo>
                    <a:cubicBezTo>
                      <a:pt x="79752" y="15501"/>
                      <a:pt x="83894" y="24730"/>
                      <a:pt x="83894" y="36918"/>
                    </a:cubicBezTo>
                    <a:cubicBezTo>
                      <a:pt x="83894" y="49658"/>
                      <a:pt x="79831" y="59282"/>
                      <a:pt x="71706" y="65750"/>
                    </a:cubicBezTo>
                    <a:cubicBezTo>
                      <a:pt x="63581" y="72219"/>
                      <a:pt x="52734" y="75493"/>
                      <a:pt x="39087" y="75493"/>
                    </a:cubicBezTo>
                    <a:lnTo>
                      <a:pt x="26821" y="75493"/>
                    </a:lnTo>
                    <a:lnTo>
                      <a:pt x="26821" y="113239"/>
                    </a:lnTo>
                    <a:lnTo>
                      <a:pt x="0" y="113239"/>
                    </a:lnTo>
                    <a:lnTo>
                      <a:pt x="0" y="0"/>
                    </a:lnTo>
                    <a:lnTo>
                      <a:pt x="36602" y="0"/>
                    </a:lnTo>
                    <a:cubicBezTo>
                      <a:pt x="51591" y="0"/>
                      <a:pt x="63226" y="3116"/>
                      <a:pt x="71469" y="9308"/>
                    </a:cubicBezTo>
                    <a:close/>
                    <a:moveTo>
                      <a:pt x="51314" y="51709"/>
                    </a:moveTo>
                    <a:cubicBezTo>
                      <a:pt x="54628" y="48711"/>
                      <a:pt x="56284" y="43781"/>
                      <a:pt x="56284" y="36918"/>
                    </a:cubicBezTo>
                    <a:cubicBezTo>
                      <a:pt x="56284" y="25046"/>
                      <a:pt x="49618" y="19090"/>
                      <a:pt x="36326" y="19090"/>
                    </a:cubicBezTo>
                    <a:lnTo>
                      <a:pt x="26860" y="19090"/>
                    </a:lnTo>
                    <a:lnTo>
                      <a:pt x="26860" y="56205"/>
                    </a:lnTo>
                    <a:lnTo>
                      <a:pt x="36839" y="56205"/>
                    </a:lnTo>
                    <a:cubicBezTo>
                      <a:pt x="43150" y="56205"/>
                      <a:pt x="47962" y="54746"/>
                      <a:pt x="51314" y="51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3" name="Figura a mano libera: forma 42">
                <a:extLst>
                  <a:ext uri="{FF2B5EF4-FFF2-40B4-BE49-F238E27FC236}">
                    <a16:creationId xmlns:a16="http://schemas.microsoft.com/office/drawing/2014/main" id="{D739A995-1731-1C3B-7FFD-D446F52E4827}"/>
                  </a:ext>
                </a:extLst>
              </p:cNvPr>
              <p:cNvSpPr/>
              <p:nvPr/>
            </p:nvSpPr>
            <p:spPr>
              <a:xfrm>
                <a:off x="7021446" y="3736936"/>
                <a:ext cx="100853" cy="113278"/>
              </a:xfrm>
              <a:custGeom>
                <a:avLst/>
                <a:gdLst>
                  <a:gd name="connsiteX0" fmla="*/ 72377 w 100853"/>
                  <a:gd name="connsiteY0" fmla="*/ 113278 h 113278"/>
                  <a:gd name="connsiteX1" fmla="*/ 66500 w 100853"/>
                  <a:gd name="connsiteY1" fmla="*/ 88942 h 113278"/>
                  <a:gd name="connsiteX2" fmla="*/ 33486 w 100853"/>
                  <a:gd name="connsiteY2" fmla="*/ 88942 h 113278"/>
                  <a:gd name="connsiteX3" fmla="*/ 27767 w 100853"/>
                  <a:gd name="connsiteY3" fmla="*/ 113278 h 113278"/>
                  <a:gd name="connsiteX4" fmla="*/ 0 w 100853"/>
                  <a:gd name="connsiteY4" fmla="*/ 113278 h 113278"/>
                  <a:gd name="connsiteX5" fmla="*/ 34157 w 100853"/>
                  <a:gd name="connsiteY5" fmla="*/ 0 h 113278"/>
                  <a:gd name="connsiteX6" fmla="*/ 66697 w 100853"/>
                  <a:gd name="connsiteY6" fmla="*/ 0 h 113278"/>
                  <a:gd name="connsiteX7" fmla="*/ 100854 w 100853"/>
                  <a:gd name="connsiteY7" fmla="*/ 113278 h 113278"/>
                  <a:gd name="connsiteX8" fmla="*/ 72377 w 100853"/>
                  <a:gd name="connsiteY8" fmla="*/ 113278 h 113278"/>
                  <a:gd name="connsiteX9" fmla="*/ 38062 w 100853"/>
                  <a:gd name="connsiteY9" fmla="*/ 69458 h 113278"/>
                  <a:gd name="connsiteX10" fmla="*/ 61924 w 100853"/>
                  <a:gd name="connsiteY10" fmla="*/ 69458 h 113278"/>
                  <a:gd name="connsiteX11" fmla="*/ 50013 w 100853"/>
                  <a:gd name="connsiteY11" fmla="*/ 19445 h 113278"/>
                  <a:gd name="connsiteX12" fmla="*/ 38062 w 100853"/>
                  <a:gd name="connsiteY12" fmla="*/ 69458 h 11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853" h="113278">
                    <a:moveTo>
                      <a:pt x="72377" y="113278"/>
                    </a:moveTo>
                    <a:lnTo>
                      <a:pt x="66500" y="88942"/>
                    </a:lnTo>
                    <a:lnTo>
                      <a:pt x="33486" y="88942"/>
                    </a:lnTo>
                    <a:lnTo>
                      <a:pt x="27767" y="113278"/>
                    </a:lnTo>
                    <a:lnTo>
                      <a:pt x="0" y="113278"/>
                    </a:lnTo>
                    <a:lnTo>
                      <a:pt x="34157" y="0"/>
                    </a:lnTo>
                    <a:lnTo>
                      <a:pt x="66697" y="0"/>
                    </a:lnTo>
                    <a:lnTo>
                      <a:pt x="100854" y="113278"/>
                    </a:lnTo>
                    <a:lnTo>
                      <a:pt x="72377" y="113278"/>
                    </a:lnTo>
                    <a:close/>
                    <a:moveTo>
                      <a:pt x="38062" y="69458"/>
                    </a:moveTo>
                    <a:lnTo>
                      <a:pt x="61924" y="69458"/>
                    </a:lnTo>
                    <a:lnTo>
                      <a:pt x="50013" y="19445"/>
                    </a:lnTo>
                    <a:lnTo>
                      <a:pt x="38062" y="69458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4" name="Figura a mano libera: forma 43">
                <a:extLst>
                  <a:ext uri="{FF2B5EF4-FFF2-40B4-BE49-F238E27FC236}">
                    <a16:creationId xmlns:a16="http://schemas.microsoft.com/office/drawing/2014/main" id="{D0105B21-1803-4D2F-F3E7-0109B33B59DF}"/>
                  </a:ext>
                </a:extLst>
              </p:cNvPr>
              <p:cNvSpPr/>
              <p:nvPr/>
            </p:nvSpPr>
            <p:spPr>
              <a:xfrm>
                <a:off x="7130583" y="3736936"/>
                <a:ext cx="87285" cy="113317"/>
              </a:xfrm>
              <a:custGeom>
                <a:avLst/>
                <a:gdLst>
                  <a:gd name="connsiteX0" fmla="*/ 87286 w 87285"/>
                  <a:gd name="connsiteY0" fmla="*/ 113278 h 113317"/>
                  <a:gd name="connsiteX1" fmla="*/ 53129 w 87285"/>
                  <a:gd name="connsiteY1" fmla="*/ 113278 h 113317"/>
                  <a:gd name="connsiteX2" fmla="*/ 20431 w 87285"/>
                  <a:gd name="connsiteY2" fmla="*/ 25519 h 113317"/>
                  <a:gd name="connsiteX3" fmla="*/ 22955 w 87285"/>
                  <a:gd name="connsiteY3" fmla="*/ 48317 h 113317"/>
                  <a:gd name="connsiteX4" fmla="*/ 23863 w 87285"/>
                  <a:gd name="connsiteY4" fmla="*/ 71785 h 113317"/>
                  <a:gd name="connsiteX5" fmla="*/ 23863 w 87285"/>
                  <a:gd name="connsiteY5" fmla="*/ 113318 h 113317"/>
                  <a:gd name="connsiteX6" fmla="*/ 0 w 87285"/>
                  <a:gd name="connsiteY6" fmla="*/ 113318 h 113317"/>
                  <a:gd name="connsiteX7" fmla="*/ 0 w 87285"/>
                  <a:gd name="connsiteY7" fmla="*/ 0 h 113317"/>
                  <a:gd name="connsiteX8" fmla="*/ 33329 w 87285"/>
                  <a:gd name="connsiteY8" fmla="*/ 0 h 113317"/>
                  <a:gd name="connsiteX9" fmla="*/ 66815 w 87285"/>
                  <a:gd name="connsiteY9" fmla="*/ 87917 h 113317"/>
                  <a:gd name="connsiteX10" fmla="*/ 63226 w 87285"/>
                  <a:gd name="connsiteY10" fmla="*/ 45753 h 113317"/>
                  <a:gd name="connsiteX11" fmla="*/ 63226 w 87285"/>
                  <a:gd name="connsiteY11" fmla="*/ 0 h 113317"/>
                  <a:gd name="connsiteX12" fmla="*/ 87246 w 87285"/>
                  <a:gd name="connsiteY12" fmla="*/ 0 h 113317"/>
                  <a:gd name="connsiteX13" fmla="*/ 87246 w 87285"/>
                  <a:gd name="connsiteY13" fmla="*/ 113278 h 11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7285" h="113317">
                    <a:moveTo>
                      <a:pt x="87286" y="113278"/>
                    </a:moveTo>
                    <a:lnTo>
                      <a:pt x="53129" y="113278"/>
                    </a:lnTo>
                    <a:lnTo>
                      <a:pt x="20431" y="25519"/>
                    </a:lnTo>
                    <a:cubicBezTo>
                      <a:pt x="21536" y="34118"/>
                      <a:pt x="22364" y="41730"/>
                      <a:pt x="22955" y="48317"/>
                    </a:cubicBezTo>
                    <a:cubicBezTo>
                      <a:pt x="23547" y="54904"/>
                      <a:pt x="23863" y="62713"/>
                      <a:pt x="23863" y="71785"/>
                    </a:cubicBezTo>
                    <a:lnTo>
                      <a:pt x="23863" y="113318"/>
                    </a:lnTo>
                    <a:lnTo>
                      <a:pt x="0" y="113318"/>
                    </a:lnTo>
                    <a:lnTo>
                      <a:pt x="0" y="0"/>
                    </a:lnTo>
                    <a:lnTo>
                      <a:pt x="33329" y="0"/>
                    </a:lnTo>
                    <a:lnTo>
                      <a:pt x="66815" y="87917"/>
                    </a:lnTo>
                    <a:cubicBezTo>
                      <a:pt x="64409" y="73008"/>
                      <a:pt x="63226" y="58927"/>
                      <a:pt x="63226" y="45753"/>
                    </a:cubicBezTo>
                    <a:lnTo>
                      <a:pt x="63226" y="0"/>
                    </a:lnTo>
                    <a:lnTo>
                      <a:pt x="87246" y="0"/>
                    </a:lnTo>
                    <a:lnTo>
                      <a:pt x="87246" y="113278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5" name="Figura a mano libera: forma 44">
                <a:extLst>
                  <a:ext uri="{FF2B5EF4-FFF2-40B4-BE49-F238E27FC236}">
                    <a16:creationId xmlns:a16="http://schemas.microsoft.com/office/drawing/2014/main" id="{6F2FAC8F-7CCF-8231-A1E8-6047089ADDE7}"/>
                  </a:ext>
                </a:extLst>
              </p:cNvPr>
              <p:cNvSpPr/>
              <p:nvPr/>
            </p:nvSpPr>
            <p:spPr>
              <a:xfrm>
                <a:off x="7229780" y="3736936"/>
                <a:ext cx="86654" cy="113278"/>
              </a:xfrm>
              <a:custGeom>
                <a:avLst/>
                <a:gdLst>
                  <a:gd name="connsiteX0" fmla="*/ 86655 w 86654"/>
                  <a:gd name="connsiteY0" fmla="*/ 0 h 113278"/>
                  <a:gd name="connsiteX1" fmla="*/ 84052 w 86654"/>
                  <a:gd name="connsiteY1" fmla="*/ 20589 h 113278"/>
                  <a:gd name="connsiteX2" fmla="*/ 56087 w 86654"/>
                  <a:gd name="connsiteY2" fmla="*/ 20589 h 113278"/>
                  <a:gd name="connsiteX3" fmla="*/ 56087 w 86654"/>
                  <a:gd name="connsiteY3" fmla="*/ 113278 h 113278"/>
                  <a:gd name="connsiteX4" fmla="*/ 29266 w 86654"/>
                  <a:gd name="connsiteY4" fmla="*/ 113278 h 113278"/>
                  <a:gd name="connsiteX5" fmla="*/ 29266 w 86654"/>
                  <a:gd name="connsiteY5" fmla="*/ 20589 h 113278"/>
                  <a:gd name="connsiteX6" fmla="*/ 0 w 86654"/>
                  <a:gd name="connsiteY6" fmla="*/ 20589 h 113278"/>
                  <a:gd name="connsiteX7" fmla="*/ 0 w 86654"/>
                  <a:gd name="connsiteY7" fmla="*/ 0 h 113278"/>
                  <a:gd name="connsiteX8" fmla="*/ 86655 w 86654"/>
                  <a:gd name="connsiteY8" fmla="*/ 0 h 113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654" h="113278">
                    <a:moveTo>
                      <a:pt x="86655" y="0"/>
                    </a:moveTo>
                    <a:lnTo>
                      <a:pt x="84052" y="20589"/>
                    </a:lnTo>
                    <a:lnTo>
                      <a:pt x="56087" y="20589"/>
                    </a:lnTo>
                    <a:lnTo>
                      <a:pt x="56087" y="113278"/>
                    </a:lnTo>
                    <a:lnTo>
                      <a:pt x="29266" y="113278"/>
                    </a:lnTo>
                    <a:lnTo>
                      <a:pt x="29266" y="20589"/>
                    </a:lnTo>
                    <a:lnTo>
                      <a:pt x="0" y="20589"/>
                    </a:lnTo>
                    <a:lnTo>
                      <a:pt x="0" y="0"/>
                    </a:lnTo>
                    <a:lnTo>
                      <a:pt x="866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6" name="Figura a mano libera: forma 45">
                <a:extLst>
                  <a:ext uri="{FF2B5EF4-FFF2-40B4-BE49-F238E27FC236}">
                    <a16:creationId xmlns:a16="http://schemas.microsoft.com/office/drawing/2014/main" id="{F5E68633-2987-2E6C-044E-77CFD132CAA1}"/>
                  </a:ext>
                </a:extLst>
              </p:cNvPr>
              <p:cNvSpPr/>
              <p:nvPr/>
            </p:nvSpPr>
            <p:spPr>
              <a:xfrm>
                <a:off x="7327242" y="3736936"/>
                <a:ext cx="69457" cy="113238"/>
              </a:xfrm>
              <a:custGeom>
                <a:avLst/>
                <a:gdLst>
                  <a:gd name="connsiteX0" fmla="*/ 69418 w 69457"/>
                  <a:gd name="connsiteY0" fmla="*/ 0 h 113238"/>
                  <a:gd name="connsiteX1" fmla="*/ 66657 w 69457"/>
                  <a:gd name="connsiteY1" fmla="*/ 19129 h 113238"/>
                  <a:gd name="connsiteX2" fmla="*/ 26781 w 69457"/>
                  <a:gd name="connsiteY2" fmla="*/ 19129 h 113238"/>
                  <a:gd name="connsiteX3" fmla="*/ 26781 w 69457"/>
                  <a:gd name="connsiteY3" fmla="*/ 46266 h 113238"/>
                  <a:gd name="connsiteX4" fmla="*/ 61609 w 69457"/>
                  <a:gd name="connsiteY4" fmla="*/ 46266 h 113238"/>
                  <a:gd name="connsiteX5" fmla="*/ 61609 w 69457"/>
                  <a:gd name="connsiteY5" fmla="*/ 65040 h 113238"/>
                  <a:gd name="connsiteX6" fmla="*/ 26781 w 69457"/>
                  <a:gd name="connsiteY6" fmla="*/ 65040 h 113238"/>
                  <a:gd name="connsiteX7" fmla="*/ 26781 w 69457"/>
                  <a:gd name="connsiteY7" fmla="*/ 93951 h 113238"/>
                  <a:gd name="connsiteX8" fmla="*/ 69458 w 69457"/>
                  <a:gd name="connsiteY8" fmla="*/ 93951 h 113238"/>
                  <a:gd name="connsiteX9" fmla="*/ 69458 w 69457"/>
                  <a:gd name="connsiteY9" fmla="*/ 113239 h 113238"/>
                  <a:gd name="connsiteX10" fmla="*/ 0 w 69457"/>
                  <a:gd name="connsiteY10" fmla="*/ 113239 h 113238"/>
                  <a:gd name="connsiteX11" fmla="*/ 0 w 69457"/>
                  <a:gd name="connsiteY11" fmla="*/ 0 h 113238"/>
                  <a:gd name="connsiteX12" fmla="*/ 69418 w 69457"/>
                  <a:gd name="connsiteY12" fmla="*/ 0 h 1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457" h="113238">
                    <a:moveTo>
                      <a:pt x="69418" y="0"/>
                    </a:moveTo>
                    <a:lnTo>
                      <a:pt x="66657" y="19129"/>
                    </a:lnTo>
                    <a:lnTo>
                      <a:pt x="26781" y="19129"/>
                    </a:lnTo>
                    <a:lnTo>
                      <a:pt x="26781" y="46266"/>
                    </a:lnTo>
                    <a:lnTo>
                      <a:pt x="61609" y="46266"/>
                    </a:lnTo>
                    <a:lnTo>
                      <a:pt x="61609" y="65040"/>
                    </a:lnTo>
                    <a:lnTo>
                      <a:pt x="26781" y="65040"/>
                    </a:lnTo>
                    <a:lnTo>
                      <a:pt x="26781" y="93951"/>
                    </a:lnTo>
                    <a:lnTo>
                      <a:pt x="69458" y="93951"/>
                    </a:lnTo>
                    <a:lnTo>
                      <a:pt x="69458" y="113239"/>
                    </a:lnTo>
                    <a:lnTo>
                      <a:pt x="0" y="113239"/>
                    </a:lnTo>
                    <a:lnTo>
                      <a:pt x="0" y="0"/>
                    </a:lnTo>
                    <a:lnTo>
                      <a:pt x="694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7" name="Figura a mano libera: forma 46">
                <a:extLst>
                  <a:ext uri="{FF2B5EF4-FFF2-40B4-BE49-F238E27FC236}">
                    <a16:creationId xmlns:a16="http://schemas.microsoft.com/office/drawing/2014/main" id="{DE10C889-539A-59D0-DD2C-0B5F8C7B31C5}"/>
                  </a:ext>
                </a:extLst>
              </p:cNvPr>
              <p:cNvSpPr/>
              <p:nvPr/>
            </p:nvSpPr>
            <p:spPr>
              <a:xfrm>
                <a:off x="6684885" y="3893719"/>
                <a:ext cx="72258" cy="113751"/>
              </a:xfrm>
              <a:custGeom>
                <a:avLst/>
                <a:gdLst>
                  <a:gd name="connsiteX0" fmla="*/ 0 w 72258"/>
                  <a:gd name="connsiteY0" fmla="*/ 113752 h 113751"/>
                  <a:gd name="connsiteX1" fmla="*/ 0 w 72258"/>
                  <a:gd name="connsiteY1" fmla="*/ 0 h 113751"/>
                  <a:gd name="connsiteX2" fmla="*/ 72258 w 72258"/>
                  <a:gd name="connsiteY2" fmla="*/ 0 h 113751"/>
                  <a:gd name="connsiteX3" fmla="*/ 68827 w 72258"/>
                  <a:gd name="connsiteY3" fmla="*/ 23389 h 113751"/>
                  <a:gd name="connsiteX4" fmla="*/ 33684 w 72258"/>
                  <a:gd name="connsiteY4" fmla="*/ 23389 h 113751"/>
                  <a:gd name="connsiteX5" fmla="*/ 33684 w 72258"/>
                  <a:gd name="connsiteY5" fmla="*/ 48238 h 113751"/>
                  <a:gd name="connsiteX6" fmla="*/ 64567 w 72258"/>
                  <a:gd name="connsiteY6" fmla="*/ 48238 h 113751"/>
                  <a:gd name="connsiteX7" fmla="*/ 64567 w 72258"/>
                  <a:gd name="connsiteY7" fmla="*/ 71588 h 113751"/>
                  <a:gd name="connsiteX8" fmla="*/ 33684 w 72258"/>
                  <a:gd name="connsiteY8" fmla="*/ 71588 h 113751"/>
                  <a:gd name="connsiteX9" fmla="*/ 33684 w 72258"/>
                  <a:gd name="connsiteY9" fmla="*/ 113752 h 113751"/>
                  <a:gd name="connsiteX10" fmla="*/ 0 w 72258"/>
                  <a:gd name="connsiteY10" fmla="*/ 113752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258" h="113751">
                    <a:moveTo>
                      <a:pt x="0" y="113752"/>
                    </a:moveTo>
                    <a:lnTo>
                      <a:pt x="0" y="0"/>
                    </a:lnTo>
                    <a:lnTo>
                      <a:pt x="72258" y="0"/>
                    </a:lnTo>
                    <a:lnTo>
                      <a:pt x="68827" y="23389"/>
                    </a:lnTo>
                    <a:lnTo>
                      <a:pt x="33684" y="23389"/>
                    </a:lnTo>
                    <a:lnTo>
                      <a:pt x="33684" y="48238"/>
                    </a:lnTo>
                    <a:lnTo>
                      <a:pt x="64567" y="48238"/>
                    </a:lnTo>
                    <a:lnTo>
                      <a:pt x="64567" y="71588"/>
                    </a:lnTo>
                    <a:lnTo>
                      <a:pt x="33684" y="71588"/>
                    </a:lnTo>
                    <a:lnTo>
                      <a:pt x="33684" y="113752"/>
                    </a:lnTo>
                    <a:lnTo>
                      <a:pt x="0" y="113752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8" name="Figura a mano libera: forma 47">
                <a:extLst>
                  <a:ext uri="{FF2B5EF4-FFF2-40B4-BE49-F238E27FC236}">
                    <a16:creationId xmlns:a16="http://schemas.microsoft.com/office/drawing/2014/main" id="{AC64CB00-3B00-0A04-99CA-F183949A42AE}"/>
                  </a:ext>
                </a:extLst>
              </p:cNvPr>
              <p:cNvSpPr/>
              <p:nvPr/>
            </p:nvSpPr>
            <p:spPr>
              <a:xfrm>
                <a:off x="6764124" y="3893719"/>
                <a:ext cx="33683" cy="113751"/>
              </a:xfrm>
              <a:custGeom>
                <a:avLst/>
                <a:gdLst>
                  <a:gd name="connsiteX0" fmla="*/ 33684 w 33683"/>
                  <a:gd name="connsiteY0" fmla="*/ 0 h 113751"/>
                  <a:gd name="connsiteX1" fmla="*/ 33684 w 33683"/>
                  <a:gd name="connsiteY1" fmla="*/ 113752 h 113751"/>
                  <a:gd name="connsiteX2" fmla="*/ 0 w 33683"/>
                  <a:gd name="connsiteY2" fmla="*/ 113752 h 113751"/>
                  <a:gd name="connsiteX3" fmla="*/ 0 w 33683"/>
                  <a:gd name="connsiteY3" fmla="*/ 0 h 113751"/>
                  <a:gd name="connsiteX4" fmla="*/ 33684 w 33683"/>
                  <a:gd name="connsiteY4" fmla="*/ 0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683" h="113751">
                    <a:moveTo>
                      <a:pt x="33684" y="0"/>
                    </a:moveTo>
                    <a:lnTo>
                      <a:pt x="33684" y="113752"/>
                    </a:lnTo>
                    <a:lnTo>
                      <a:pt x="0" y="113752"/>
                    </a:lnTo>
                    <a:lnTo>
                      <a:pt x="0" y="0"/>
                    </a:lnTo>
                    <a:lnTo>
                      <a:pt x="3368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49" name="Figura a mano libera: forma 48">
                <a:extLst>
                  <a:ext uri="{FF2B5EF4-FFF2-40B4-BE49-F238E27FC236}">
                    <a16:creationId xmlns:a16="http://schemas.microsoft.com/office/drawing/2014/main" id="{F8315C29-DC0D-64B2-174C-3E5C2DE98E54}"/>
                  </a:ext>
                </a:extLst>
              </p:cNvPr>
              <p:cNvSpPr/>
              <p:nvPr/>
            </p:nvSpPr>
            <p:spPr>
              <a:xfrm>
                <a:off x="6804868" y="3890406"/>
                <a:ext cx="93635" cy="120338"/>
              </a:xfrm>
              <a:custGeom>
                <a:avLst/>
                <a:gdLst>
                  <a:gd name="connsiteX0" fmla="*/ 90836 w 93635"/>
                  <a:gd name="connsiteY0" fmla="*/ 15580 h 120338"/>
                  <a:gd name="connsiteX1" fmla="*/ 75966 w 93635"/>
                  <a:gd name="connsiteY1" fmla="*/ 33053 h 120338"/>
                  <a:gd name="connsiteX2" fmla="*/ 51630 w 93635"/>
                  <a:gd name="connsiteY2" fmla="*/ 23902 h 120338"/>
                  <a:gd name="connsiteX3" fmla="*/ 42479 w 93635"/>
                  <a:gd name="connsiteY3" fmla="*/ 26032 h 120338"/>
                  <a:gd name="connsiteX4" fmla="*/ 39363 w 93635"/>
                  <a:gd name="connsiteY4" fmla="*/ 32067 h 120338"/>
                  <a:gd name="connsiteX5" fmla="*/ 41099 w 93635"/>
                  <a:gd name="connsiteY5" fmla="*/ 36879 h 120338"/>
                  <a:gd name="connsiteX6" fmla="*/ 46818 w 93635"/>
                  <a:gd name="connsiteY6" fmla="*/ 40389 h 120338"/>
                  <a:gd name="connsiteX7" fmla="*/ 59795 w 93635"/>
                  <a:gd name="connsiteY7" fmla="*/ 44964 h 120338"/>
                  <a:gd name="connsiteX8" fmla="*/ 85708 w 93635"/>
                  <a:gd name="connsiteY8" fmla="*/ 59361 h 120338"/>
                  <a:gd name="connsiteX9" fmla="*/ 93636 w 93635"/>
                  <a:gd name="connsiteY9" fmla="*/ 83065 h 120338"/>
                  <a:gd name="connsiteX10" fmla="*/ 87838 w 93635"/>
                  <a:gd name="connsiteY10" fmla="*/ 102432 h 120338"/>
                  <a:gd name="connsiteX11" fmla="*/ 71233 w 93635"/>
                  <a:gd name="connsiteY11" fmla="*/ 115605 h 120338"/>
                  <a:gd name="connsiteX12" fmla="*/ 45753 w 93635"/>
                  <a:gd name="connsiteY12" fmla="*/ 120338 h 120338"/>
                  <a:gd name="connsiteX13" fmla="*/ 19287 w 93635"/>
                  <a:gd name="connsiteY13" fmla="*/ 115605 h 120338"/>
                  <a:gd name="connsiteX14" fmla="*/ 0 w 93635"/>
                  <a:gd name="connsiteY14" fmla="*/ 103181 h 120338"/>
                  <a:gd name="connsiteX15" fmla="*/ 16526 w 93635"/>
                  <a:gd name="connsiteY15" fmla="*/ 85038 h 120338"/>
                  <a:gd name="connsiteX16" fmla="*/ 44491 w 93635"/>
                  <a:gd name="connsiteY16" fmla="*/ 96160 h 120338"/>
                  <a:gd name="connsiteX17" fmla="*/ 55101 w 93635"/>
                  <a:gd name="connsiteY17" fmla="*/ 93281 h 120338"/>
                  <a:gd name="connsiteX18" fmla="*/ 58690 w 93635"/>
                  <a:gd name="connsiteY18" fmla="*/ 85826 h 120338"/>
                  <a:gd name="connsiteX19" fmla="*/ 57152 w 93635"/>
                  <a:gd name="connsiteY19" fmla="*/ 80107 h 120338"/>
                  <a:gd name="connsiteX20" fmla="*/ 51669 w 93635"/>
                  <a:gd name="connsiteY20" fmla="*/ 75848 h 120338"/>
                  <a:gd name="connsiteX21" fmla="*/ 40231 w 93635"/>
                  <a:gd name="connsiteY21" fmla="*/ 71588 h 120338"/>
                  <a:gd name="connsiteX22" fmla="*/ 12622 w 93635"/>
                  <a:gd name="connsiteY22" fmla="*/ 56639 h 120338"/>
                  <a:gd name="connsiteX23" fmla="*/ 4773 w 93635"/>
                  <a:gd name="connsiteY23" fmla="*/ 34828 h 120338"/>
                  <a:gd name="connsiteX24" fmla="*/ 10492 w 93635"/>
                  <a:gd name="connsiteY24" fmla="*/ 16369 h 120338"/>
                  <a:gd name="connsiteX25" fmla="*/ 26269 w 93635"/>
                  <a:gd name="connsiteY25" fmla="*/ 4260 h 120338"/>
                  <a:gd name="connsiteX26" fmla="*/ 48908 w 93635"/>
                  <a:gd name="connsiteY26" fmla="*/ 0 h 120338"/>
                  <a:gd name="connsiteX27" fmla="*/ 90836 w 93635"/>
                  <a:gd name="connsiteY27" fmla="*/ 15580 h 12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3635" h="120338">
                    <a:moveTo>
                      <a:pt x="90836" y="15580"/>
                    </a:moveTo>
                    <a:lnTo>
                      <a:pt x="75966" y="33053"/>
                    </a:lnTo>
                    <a:cubicBezTo>
                      <a:pt x="68353" y="26939"/>
                      <a:pt x="60228" y="23902"/>
                      <a:pt x="51630" y="23902"/>
                    </a:cubicBezTo>
                    <a:cubicBezTo>
                      <a:pt x="47607" y="23902"/>
                      <a:pt x="44530" y="24612"/>
                      <a:pt x="42479" y="26032"/>
                    </a:cubicBezTo>
                    <a:cubicBezTo>
                      <a:pt x="40389" y="27452"/>
                      <a:pt x="39363" y="29463"/>
                      <a:pt x="39363" y="32067"/>
                    </a:cubicBezTo>
                    <a:cubicBezTo>
                      <a:pt x="39363" y="34039"/>
                      <a:pt x="39955" y="35656"/>
                      <a:pt x="41099" y="36879"/>
                    </a:cubicBezTo>
                    <a:cubicBezTo>
                      <a:pt x="42243" y="38101"/>
                      <a:pt x="44136" y="39324"/>
                      <a:pt x="46818" y="40389"/>
                    </a:cubicBezTo>
                    <a:cubicBezTo>
                      <a:pt x="49500" y="41493"/>
                      <a:pt x="53799" y="42992"/>
                      <a:pt x="59795" y="44964"/>
                    </a:cubicBezTo>
                    <a:cubicBezTo>
                      <a:pt x="71785" y="48790"/>
                      <a:pt x="80423" y="53563"/>
                      <a:pt x="85708" y="59361"/>
                    </a:cubicBezTo>
                    <a:cubicBezTo>
                      <a:pt x="90993" y="65119"/>
                      <a:pt x="93636" y="73047"/>
                      <a:pt x="93636" y="83065"/>
                    </a:cubicBezTo>
                    <a:cubicBezTo>
                      <a:pt x="93636" y="90362"/>
                      <a:pt x="91703" y="96831"/>
                      <a:pt x="87838" y="102432"/>
                    </a:cubicBezTo>
                    <a:cubicBezTo>
                      <a:pt x="83973" y="108032"/>
                      <a:pt x="78451" y="112450"/>
                      <a:pt x="71233" y="115605"/>
                    </a:cubicBezTo>
                    <a:cubicBezTo>
                      <a:pt x="64015" y="118761"/>
                      <a:pt x="55535" y="120338"/>
                      <a:pt x="45753" y="120338"/>
                    </a:cubicBezTo>
                    <a:cubicBezTo>
                      <a:pt x="35735" y="120338"/>
                      <a:pt x="26900" y="118761"/>
                      <a:pt x="19287" y="115605"/>
                    </a:cubicBezTo>
                    <a:cubicBezTo>
                      <a:pt x="11675" y="112450"/>
                      <a:pt x="5246" y="108309"/>
                      <a:pt x="0" y="103181"/>
                    </a:cubicBezTo>
                    <a:lnTo>
                      <a:pt x="16526" y="85038"/>
                    </a:lnTo>
                    <a:cubicBezTo>
                      <a:pt x="25125" y="92453"/>
                      <a:pt x="34433" y="96160"/>
                      <a:pt x="44491" y="96160"/>
                    </a:cubicBezTo>
                    <a:cubicBezTo>
                      <a:pt x="49185" y="96160"/>
                      <a:pt x="52734" y="95214"/>
                      <a:pt x="55101" y="93281"/>
                    </a:cubicBezTo>
                    <a:cubicBezTo>
                      <a:pt x="57507" y="91388"/>
                      <a:pt x="58690" y="88903"/>
                      <a:pt x="58690" y="85826"/>
                    </a:cubicBezTo>
                    <a:cubicBezTo>
                      <a:pt x="58690" y="83539"/>
                      <a:pt x="58177" y="81646"/>
                      <a:pt x="57152" y="80107"/>
                    </a:cubicBezTo>
                    <a:cubicBezTo>
                      <a:pt x="56126" y="78569"/>
                      <a:pt x="54273" y="77149"/>
                      <a:pt x="51669" y="75848"/>
                    </a:cubicBezTo>
                    <a:cubicBezTo>
                      <a:pt x="49066" y="74546"/>
                      <a:pt x="45240" y="73126"/>
                      <a:pt x="40231" y="71588"/>
                    </a:cubicBezTo>
                    <a:cubicBezTo>
                      <a:pt x="27057" y="67446"/>
                      <a:pt x="17828" y="62477"/>
                      <a:pt x="12622" y="56639"/>
                    </a:cubicBezTo>
                    <a:cubicBezTo>
                      <a:pt x="7376" y="50802"/>
                      <a:pt x="4773" y="43544"/>
                      <a:pt x="4773" y="34828"/>
                    </a:cubicBezTo>
                    <a:cubicBezTo>
                      <a:pt x="4773" y="27728"/>
                      <a:pt x="6666" y="21575"/>
                      <a:pt x="10492" y="16369"/>
                    </a:cubicBezTo>
                    <a:cubicBezTo>
                      <a:pt x="14318" y="11123"/>
                      <a:pt x="19563" y="7100"/>
                      <a:pt x="26269" y="4260"/>
                    </a:cubicBezTo>
                    <a:cubicBezTo>
                      <a:pt x="32974" y="1420"/>
                      <a:pt x="40507" y="0"/>
                      <a:pt x="48908" y="0"/>
                    </a:cubicBezTo>
                    <a:cubicBezTo>
                      <a:pt x="66184" y="39"/>
                      <a:pt x="80186" y="5246"/>
                      <a:pt x="90836" y="155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0" name="Figura a mano libera: forma 49">
                <a:extLst>
                  <a:ext uri="{FF2B5EF4-FFF2-40B4-BE49-F238E27FC236}">
                    <a16:creationId xmlns:a16="http://schemas.microsoft.com/office/drawing/2014/main" id="{93BC570F-6BB9-0287-56C2-485C88BB832D}"/>
                  </a:ext>
                </a:extLst>
              </p:cNvPr>
              <p:cNvSpPr/>
              <p:nvPr/>
            </p:nvSpPr>
            <p:spPr>
              <a:xfrm>
                <a:off x="6904144" y="3890446"/>
                <a:ext cx="92216" cy="120259"/>
              </a:xfrm>
              <a:custGeom>
                <a:avLst/>
                <a:gdLst>
                  <a:gd name="connsiteX0" fmla="*/ 90954 w 92216"/>
                  <a:gd name="connsiteY0" fmla="*/ 13410 h 120259"/>
                  <a:gd name="connsiteX1" fmla="*/ 75414 w 92216"/>
                  <a:gd name="connsiteY1" fmla="*/ 31712 h 120259"/>
                  <a:gd name="connsiteX2" fmla="*/ 65869 w 92216"/>
                  <a:gd name="connsiteY2" fmla="*/ 26150 h 120259"/>
                  <a:gd name="connsiteX3" fmla="*/ 55969 w 92216"/>
                  <a:gd name="connsiteY3" fmla="*/ 24178 h 120259"/>
                  <a:gd name="connsiteX4" fmla="*/ 40507 w 92216"/>
                  <a:gd name="connsiteY4" fmla="*/ 33171 h 120259"/>
                  <a:gd name="connsiteX5" fmla="*/ 35025 w 92216"/>
                  <a:gd name="connsiteY5" fmla="*/ 59794 h 120259"/>
                  <a:gd name="connsiteX6" fmla="*/ 40586 w 92216"/>
                  <a:gd name="connsiteY6" fmla="*/ 86181 h 120259"/>
                  <a:gd name="connsiteX7" fmla="*/ 56442 w 92216"/>
                  <a:gd name="connsiteY7" fmla="*/ 94938 h 120259"/>
                  <a:gd name="connsiteX8" fmla="*/ 66815 w 92216"/>
                  <a:gd name="connsiteY8" fmla="*/ 92650 h 120259"/>
                  <a:gd name="connsiteX9" fmla="*/ 77504 w 92216"/>
                  <a:gd name="connsiteY9" fmla="*/ 85787 h 120259"/>
                  <a:gd name="connsiteX10" fmla="*/ 92216 w 92216"/>
                  <a:gd name="connsiteY10" fmla="*/ 104404 h 120259"/>
                  <a:gd name="connsiteX11" fmla="*/ 75611 w 92216"/>
                  <a:gd name="connsiteY11" fmla="*/ 115763 h 120259"/>
                  <a:gd name="connsiteX12" fmla="*/ 54785 w 92216"/>
                  <a:gd name="connsiteY12" fmla="*/ 120259 h 120259"/>
                  <a:gd name="connsiteX13" fmla="*/ 25677 w 92216"/>
                  <a:gd name="connsiteY13" fmla="*/ 113318 h 120259"/>
                  <a:gd name="connsiteX14" fmla="*/ 6705 w 92216"/>
                  <a:gd name="connsiteY14" fmla="*/ 92808 h 120259"/>
                  <a:gd name="connsiteX15" fmla="*/ 0 w 92216"/>
                  <a:gd name="connsiteY15" fmla="*/ 59794 h 120259"/>
                  <a:gd name="connsiteX16" fmla="*/ 6863 w 92216"/>
                  <a:gd name="connsiteY16" fmla="*/ 27688 h 120259"/>
                  <a:gd name="connsiteX17" fmla="*/ 25992 w 92216"/>
                  <a:gd name="connsiteY17" fmla="*/ 7100 h 120259"/>
                  <a:gd name="connsiteX18" fmla="*/ 54273 w 92216"/>
                  <a:gd name="connsiteY18" fmla="*/ 0 h 120259"/>
                  <a:gd name="connsiteX19" fmla="*/ 90954 w 92216"/>
                  <a:gd name="connsiteY19" fmla="*/ 13410 h 12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2216" h="120259">
                    <a:moveTo>
                      <a:pt x="90954" y="13410"/>
                    </a:moveTo>
                    <a:lnTo>
                      <a:pt x="75414" y="31712"/>
                    </a:lnTo>
                    <a:cubicBezTo>
                      <a:pt x="72140" y="29306"/>
                      <a:pt x="68945" y="27452"/>
                      <a:pt x="65869" y="26150"/>
                    </a:cubicBezTo>
                    <a:cubicBezTo>
                      <a:pt x="62753" y="24849"/>
                      <a:pt x="59479" y="24178"/>
                      <a:pt x="55969" y="24178"/>
                    </a:cubicBezTo>
                    <a:cubicBezTo>
                      <a:pt x="49303" y="24178"/>
                      <a:pt x="44175" y="27176"/>
                      <a:pt x="40507" y="33171"/>
                    </a:cubicBezTo>
                    <a:cubicBezTo>
                      <a:pt x="36839" y="39166"/>
                      <a:pt x="35025" y="48041"/>
                      <a:pt x="35025" y="59794"/>
                    </a:cubicBezTo>
                    <a:cubicBezTo>
                      <a:pt x="35025" y="71548"/>
                      <a:pt x="36879" y="80344"/>
                      <a:pt x="40586" y="86181"/>
                    </a:cubicBezTo>
                    <a:cubicBezTo>
                      <a:pt x="44294" y="92019"/>
                      <a:pt x="49579" y="94938"/>
                      <a:pt x="56442" y="94938"/>
                    </a:cubicBezTo>
                    <a:cubicBezTo>
                      <a:pt x="60149" y="94938"/>
                      <a:pt x="63620" y="94188"/>
                      <a:pt x="66815" y="92650"/>
                    </a:cubicBezTo>
                    <a:cubicBezTo>
                      <a:pt x="70010" y="91112"/>
                      <a:pt x="73599" y="88824"/>
                      <a:pt x="77504" y="85787"/>
                    </a:cubicBezTo>
                    <a:lnTo>
                      <a:pt x="92216" y="104404"/>
                    </a:lnTo>
                    <a:cubicBezTo>
                      <a:pt x="87641" y="108979"/>
                      <a:pt x="82119" y="112765"/>
                      <a:pt x="75611" y="115763"/>
                    </a:cubicBezTo>
                    <a:cubicBezTo>
                      <a:pt x="69142" y="118761"/>
                      <a:pt x="62200" y="120259"/>
                      <a:pt x="54785" y="120259"/>
                    </a:cubicBezTo>
                    <a:cubicBezTo>
                      <a:pt x="43544" y="120259"/>
                      <a:pt x="33881" y="117932"/>
                      <a:pt x="25677" y="113318"/>
                    </a:cubicBezTo>
                    <a:cubicBezTo>
                      <a:pt x="17512" y="108703"/>
                      <a:pt x="11202" y="101840"/>
                      <a:pt x="6705" y="92808"/>
                    </a:cubicBezTo>
                    <a:cubicBezTo>
                      <a:pt x="2248" y="83775"/>
                      <a:pt x="0" y="72771"/>
                      <a:pt x="0" y="59794"/>
                    </a:cubicBezTo>
                    <a:cubicBezTo>
                      <a:pt x="0" y="47370"/>
                      <a:pt x="2288" y="36681"/>
                      <a:pt x="6863" y="27688"/>
                    </a:cubicBezTo>
                    <a:cubicBezTo>
                      <a:pt x="11438" y="18696"/>
                      <a:pt x="17828" y="11833"/>
                      <a:pt x="25992" y="7100"/>
                    </a:cubicBezTo>
                    <a:cubicBezTo>
                      <a:pt x="34157" y="2367"/>
                      <a:pt x="43584" y="0"/>
                      <a:pt x="54273" y="0"/>
                    </a:cubicBezTo>
                    <a:cubicBezTo>
                      <a:pt x="68393" y="0"/>
                      <a:pt x="80581" y="4496"/>
                      <a:pt x="90954" y="134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1" name="Figura a mano libera: forma 50">
                <a:extLst>
                  <a:ext uri="{FF2B5EF4-FFF2-40B4-BE49-F238E27FC236}">
                    <a16:creationId xmlns:a16="http://schemas.microsoft.com/office/drawing/2014/main" id="{500F7BE8-5D64-88CA-4CC2-CB946A317F39}"/>
                  </a:ext>
                </a:extLst>
              </p:cNvPr>
              <p:cNvSpPr/>
              <p:nvPr/>
            </p:nvSpPr>
            <p:spPr>
              <a:xfrm>
                <a:off x="6992298" y="3893719"/>
                <a:ext cx="106375" cy="113751"/>
              </a:xfrm>
              <a:custGeom>
                <a:avLst/>
                <a:gdLst>
                  <a:gd name="connsiteX0" fmla="*/ 70799 w 106375"/>
                  <a:gd name="connsiteY0" fmla="*/ 113752 h 113751"/>
                  <a:gd name="connsiteX1" fmla="*/ 66381 w 106375"/>
                  <a:gd name="connsiteY1" fmla="*/ 91703 h 113751"/>
                  <a:gd name="connsiteX2" fmla="*/ 39403 w 106375"/>
                  <a:gd name="connsiteY2" fmla="*/ 91703 h 113751"/>
                  <a:gd name="connsiteX3" fmla="*/ 35143 w 106375"/>
                  <a:gd name="connsiteY3" fmla="*/ 113752 h 113751"/>
                  <a:gd name="connsiteX4" fmla="*/ 0 w 106375"/>
                  <a:gd name="connsiteY4" fmla="*/ 113752 h 113751"/>
                  <a:gd name="connsiteX5" fmla="*/ 33171 w 106375"/>
                  <a:gd name="connsiteY5" fmla="*/ 0 h 113751"/>
                  <a:gd name="connsiteX6" fmla="*/ 73363 w 106375"/>
                  <a:gd name="connsiteY6" fmla="*/ 0 h 113751"/>
                  <a:gd name="connsiteX7" fmla="*/ 106376 w 106375"/>
                  <a:gd name="connsiteY7" fmla="*/ 113752 h 113751"/>
                  <a:gd name="connsiteX8" fmla="*/ 70799 w 106375"/>
                  <a:gd name="connsiteY8" fmla="*/ 113752 h 113751"/>
                  <a:gd name="connsiteX9" fmla="*/ 44136 w 106375"/>
                  <a:gd name="connsiteY9" fmla="*/ 68156 h 113751"/>
                  <a:gd name="connsiteX10" fmla="*/ 61609 w 106375"/>
                  <a:gd name="connsiteY10" fmla="*/ 68156 h 113751"/>
                  <a:gd name="connsiteX11" fmla="*/ 52774 w 106375"/>
                  <a:gd name="connsiteY11" fmla="*/ 23547 h 113751"/>
                  <a:gd name="connsiteX12" fmla="*/ 44136 w 106375"/>
                  <a:gd name="connsiteY12" fmla="*/ 68156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375" h="113751">
                    <a:moveTo>
                      <a:pt x="70799" y="113752"/>
                    </a:moveTo>
                    <a:lnTo>
                      <a:pt x="66381" y="91703"/>
                    </a:lnTo>
                    <a:lnTo>
                      <a:pt x="39403" y="91703"/>
                    </a:lnTo>
                    <a:lnTo>
                      <a:pt x="35143" y="113752"/>
                    </a:lnTo>
                    <a:lnTo>
                      <a:pt x="0" y="113752"/>
                    </a:lnTo>
                    <a:lnTo>
                      <a:pt x="33171" y="0"/>
                    </a:lnTo>
                    <a:lnTo>
                      <a:pt x="73363" y="0"/>
                    </a:lnTo>
                    <a:lnTo>
                      <a:pt x="106376" y="113752"/>
                    </a:lnTo>
                    <a:lnTo>
                      <a:pt x="70799" y="113752"/>
                    </a:lnTo>
                    <a:close/>
                    <a:moveTo>
                      <a:pt x="44136" y="68156"/>
                    </a:moveTo>
                    <a:lnTo>
                      <a:pt x="61609" y="68156"/>
                    </a:lnTo>
                    <a:lnTo>
                      <a:pt x="52774" y="23547"/>
                    </a:lnTo>
                    <a:lnTo>
                      <a:pt x="44136" y="68156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2" name="Figura a mano libera: forma 51">
                <a:extLst>
                  <a:ext uri="{FF2B5EF4-FFF2-40B4-BE49-F238E27FC236}">
                    <a16:creationId xmlns:a16="http://schemas.microsoft.com/office/drawing/2014/main" id="{F1A2E744-C025-27E3-C5FE-FAEC7235A8E2}"/>
                  </a:ext>
                </a:extLst>
              </p:cNvPr>
              <p:cNvSpPr/>
              <p:nvPr/>
            </p:nvSpPr>
            <p:spPr>
              <a:xfrm>
                <a:off x="7101671" y="3893719"/>
                <a:ext cx="76636" cy="113751"/>
              </a:xfrm>
              <a:custGeom>
                <a:avLst/>
                <a:gdLst>
                  <a:gd name="connsiteX0" fmla="*/ 33644 w 76636"/>
                  <a:gd name="connsiteY0" fmla="*/ 0 h 113751"/>
                  <a:gd name="connsiteX1" fmla="*/ 33644 w 76636"/>
                  <a:gd name="connsiteY1" fmla="*/ 87917 h 113751"/>
                  <a:gd name="connsiteX2" fmla="*/ 76636 w 76636"/>
                  <a:gd name="connsiteY2" fmla="*/ 87917 h 113751"/>
                  <a:gd name="connsiteX3" fmla="*/ 73205 w 76636"/>
                  <a:gd name="connsiteY3" fmla="*/ 113752 h 113751"/>
                  <a:gd name="connsiteX4" fmla="*/ 0 w 76636"/>
                  <a:gd name="connsiteY4" fmla="*/ 113752 h 113751"/>
                  <a:gd name="connsiteX5" fmla="*/ 0 w 76636"/>
                  <a:gd name="connsiteY5" fmla="*/ 0 h 113751"/>
                  <a:gd name="connsiteX6" fmla="*/ 33644 w 76636"/>
                  <a:gd name="connsiteY6" fmla="*/ 0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636" h="113751">
                    <a:moveTo>
                      <a:pt x="33644" y="0"/>
                    </a:moveTo>
                    <a:lnTo>
                      <a:pt x="33644" y="87917"/>
                    </a:lnTo>
                    <a:lnTo>
                      <a:pt x="76636" y="87917"/>
                    </a:lnTo>
                    <a:lnTo>
                      <a:pt x="73205" y="113752"/>
                    </a:lnTo>
                    <a:lnTo>
                      <a:pt x="0" y="113752"/>
                    </a:lnTo>
                    <a:lnTo>
                      <a:pt x="0" y="0"/>
                    </a:lnTo>
                    <a:lnTo>
                      <a:pt x="33644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4" name="Figura a mano libera: forma 53">
                <a:extLst>
                  <a:ext uri="{FF2B5EF4-FFF2-40B4-BE49-F238E27FC236}">
                    <a16:creationId xmlns:a16="http://schemas.microsoft.com/office/drawing/2014/main" id="{849CF278-2CF5-FB7D-D883-BA2AE9D447AF}"/>
                  </a:ext>
                </a:extLst>
              </p:cNvPr>
              <p:cNvSpPr/>
              <p:nvPr/>
            </p:nvSpPr>
            <p:spPr>
              <a:xfrm>
                <a:off x="7186945" y="3893719"/>
                <a:ext cx="74703" cy="113790"/>
              </a:xfrm>
              <a:custGeom>
                <a:avLst/>
                <a:gdLst>
                  <a:gd name="connsiteX0" fmla="*/ 74704 w 74703"/>
                  <a:gd name="connsiteY0" fmla="*/ 0 h 113790"/>
                  <a:gd name="connsiteX1" fmla="*/ 71272 w 74703"/>
                  <a:gd name="connsiteY1" fmla="*/ 23389 h 113790"/>
                  <a:gd name="connsiteX2" fmla="*/ 33684 w 74703"/>
                  <a:gd name="connsiteY2" fmla="*/ 23389 h 113790"/>
                  <a:gd name="connsiteX3" fmla="*/ 33684 w 74703"/>
                  <a:gd name="connsiteY3" fmla="*/ 44649 h 113790"/>
                  <a:gd name="connsiteX4" fmla="*/ 66697 w 74703"/>
                  <a:gd name="connsiteY4" fmla="*/ 44649 h 113790"/>
                  <a:gd name="connsiteX5" fmla="*/ 66697 w 74703"/>
                  <a:gd name="connsiteY5" fmla="*/ 67367 h 113790"/>
                  <a:gd name="connsiteX6" fmla="*/ 33684 w 74703"/>
                  <a:gd name="connsiteY6" fmla="*/ 67367 h 113790"/>
                  <a:gd name="connsiteX7" fmla="*/ 33684 w 74703"/>
                  <a:gd name="connsiteY7" fmla="*/ 90244 h 113790"/>
                  <a:gd name="connsiteX8" fmla="*/ 73875 w 74703"/>
                  <a:gd name="connsiteY8" fmla="*/ 90244 h 113790"/>
                  <a:gd name="connsiteX9" fmla="*/ 73875 w 74703"/>
                  <a:gd name="connsiteY9" fmla="*/ 113791 h 113790"/>
                  <a:gd name="connsiteX10" fmla="*/ 0 w 74703"/>
                  <a:gd name="connsiteY10" fmla="*/ 113791 h 113790"/>
                  <a:gd name="connsiteX11" fmla="*/ 0 w 74703"/>
                  <a:gd name="connsiteY11" fmla="*/ 39 h 113790"/>
                  <a:gd name="connsiteX12" fmla="*/ 74704 w 74703"/>
                  <a:gd name="connsiteY12" fmla="*/ 39 h 11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703" h="113790">
                    <a:moveTo>
                      <a:pt x="74704" y="0"/>
                    </a:moveTo>
                    <a:lnTo>
                      <a:pt x="71272" y="23389"/>
                    </a:lnTo>
                    <a:lnTo>
                      <a:pt x="33684" y="23389"/>
                    </a:lnTo>
                    <a:lnTo>
                      <a:pt x="33684" y="44649"/>
                    </a:lnTo>
                    <a:lnTo>
                      <a:pt x="66697" y="44649"/>
                    </a:lnTo>
                    <a:lnTo>
                      <a:pt x="66697" y="67367"/>
                    </a:lnTo>
                    <a:lnTo>
                      <a:pt x="33684" y="67367"/>
                    </a:lnTo>
                    <a:lnTo>
                      <a:pt x="33684" y="90244"/>
                    </a:lnTo>
                    <a:lnTo>
                      <a:pt x="73875" y="90244"/>
                    </a:lnTo>
                    <a:lnTo>
                      <a:pt x="73875" y="113791"/>
                    </a:lnTo>
                    <a:lnTo>
                      <a:pt x="0" y="113791"/>
                    </a:lnTo>
                    <a:lnTo>
                      <a:pt x="0" y="39"/>
                    </a:lnTo>
                    <a:lnTo>
                      <a:pt x="74704" y="39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5" name="Figura a mano libera: forma 54">
                <a:extLst>
                  <a:ext uri="{FF2B5EF4-FFF2-40B4-BE49-F238E27FC236}">
                    <a16:creationId xmlns:a16="http://schemas.microsoft.com/office/drawing/2014/main" id="{57D09DAA-A88E-6F1B-8345-EA904863C037}"/>
                  </a:ext>
                </a:extLst>
              </p:cNvPr>
              <p:cNvSpPr/>
              <p:nvPr/>
            </p:nvSpPr>
            <p:spPr>
              <a:xfrm>
                <a:off x="6883792" y="4051015"/>
                <a:ext cx="98211" cy="113751"/>
              </a:xfrm>
              <a:custGeom>
                <a:avLst/>
                <a:gdLst>
                  <a:gd name="connsiteX0" fmla="*/ 39876 w 98211"/>
                  <a:gd name="connsiteY0" fmla="*/ 73205 h 113751"/>
                  <a:gd name="connsiteX1" fmla="*/ 33684 w 98211"/>
                  <a:gd name="connsiteY1" fmla="*/ 73205 h 113751"/>
                  <a:gd name="connsiteX2" fmla="*/ 33684 w 98211"/>
                  <a:gd name="connsiteY2" fmla="*/ 113752 h 113751"/>
                  <a:gd name="connsiteX3" fmla="*/ 0 w 98211"/>
                  <a:gd name="connsiteY3" fmla="*/ 113752 h 113751"/>
                  <a:gd name="connsiteX4" fmla="*/ 0 w 98211"/>
                  <a:gd name="connsiteY4" fmla="*/ 0 h 113751"/>
                  <a:gd name="connsiteX5" fmla="*/ 41691 w 98211"/>
                  <a:gd name="connsiteY5" fmla="*/ 0 h 113751"/>
                  <a:gd name="connsiteX6" fmla="*/ 78451 w 98211"/>
                  <a:gd name="connsiteY6" fmla="*/ 8756 h 113751"/>
                  <a:gd name="connsiteX7" fmla="*/ 90559 w 98211"/>
                  <a:gd name="connsiteY7" fmla="*/ 36129 h 113751"/>
                  <a:gd name="connsiteX8" fmla="*/ 85826 w 98211"/>
                  <a:gd name="connsiteY8" fmla="*/ 53760 h 113751"/>
                  <a:gd name="connsiteX9" fmla="*/ 70444 w 98211"/>
                  <a:gd name="connsiteY9" fmla="*/ 67012 h 113751"/>
                  <a:gd name="connsiteX10" fmla="*/ 98211 w 98211"/>
                  <a:gd name="connsiteY10" fmla="*/ 113752 h 113751"/>
                  <a:gd name="connsiteX11" fmla="*/ 60938 w 98211"/>
                  <a:gd name="connsiteY11" fmla="*/ 113752 h 113751"/>
                  <a:gd name="connsiteX12" fmla="*/ 39876 w 98211"/>
                  <a:gd name="connsiteY12" fmla="*/ 73205 h 113751"/>
                  <a:gd name="connsiteX13" fmla="*/ 33684 w 98211"/>
                  <a:gd name="connsiteY13" fmla="*/ 50683 h 113751"/>
                  <a:gd name="connsiteX14" fmla="*/ 42519 w 98211"/>
                  <a:gd name="connsiteY14" fmla="*/ 50683 h 113751"/>
                  <a:gd name="connsiteX15" fmla="*/ 52813 w 98211"/>
                  <a:gd name="connsiteY15" fmla="*/ 47094 h 113751"/>
                  <a:gd name="connsiteX16" fmla="*/ 56245 w 98211"/>
                  <a:gd name="connsiteY16" fmla="*/ 36129 h 113751"/>
                  <a:gd name="connsiteX17" fmla="*/ 40862 w 98211"/>
                  <a:gd name="connsiteY17" fmla="*/ 23034 h 113751"/>
                  <a:gd name="connsiteX18" fmla="*/ 33684 w 98211"/>
                  <a:gd name="connsiteY18" fmla="*/ 23034 h 113751"/>
                  <a:gd name="connsiteX19" fmla="*/ 33684 w 98211"/>
                  <a:gd name="connsiteY19" fmla="*/ 50683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8211" h="113751">
                    <a:moveTo>
                      <a:pt x="39876" y="73205"/>
                    </a:moveTo>
                    <a:lnTo>
                      <a:pt x="33684" y="73205"/>
                    </a:lnTo>
                    <a:lnTo>
                      <a:pt x="33684" y="113752"/>
                    </a:lnTo>
                    <a:lnTo>
                      <a:pt x="0" y="113752"/>
                    </a:lnTo>
                    <a:lnTo>
                      <a:pt x="0" y="0"/>
                    </a:lnTo>
                    <a:lnTo>
                      <a:pt x="41691" y="0"/>
                    </a:lnTo>
                    <a:cubicBezTo>
                      <a:pt x="58138" y="0"/>
                      <a:pt x="70404" y="2919"/>
                      <a:pt x="78451" y="8756"/>
                    </a:cubicBezTo>
                    <a:cubicBezTo>
                      <a:pt x="86497" y="14594"/>
                      <a:pt x="90559" y="23705"/>
                      <a:pt x="90559" y="36129"/>
                    </a:cubicBezTo>
                    <a:cubicBezTo>
                      <a:pt x="90559" y="43229"/>
                      <a:pt x="88982" y="49106"/>
                      <a:pt x="85826" y="53760"/>
                    </a:cubicBezTo>
                    <a:cubicBezTo>
                      <a:pt x="82671" y="58453"/>
                      <a:pt x="77544" y="62871"/>
                      <a:pt x="70444" y="67012"/>
                    </a:cubicBezTo>
                    <a:lnTo>
                      <a:pt x="98211" y="113752"/>
                    </a:lnTo>
                    <a:lnTo>
                      <a:pt x="60938" y="113752"/>
                    </a:lnTo>
                    <a:lnTo>
                      <a:pt x="39876" y="73205"/>
                    </a:lnTo>
                    <a:close/>
                    <a:moveTo>
                      <a:pt x="33684" y="50683"/>
                    </a:moveTo>
                    <a:lnTo>
                      <a:pt x="42519" y="50683"/>
                    </a:lnTo>
                    <a:cubicBezTo>
                      <a:pt x="47094" y="50683"/>
                      <a:pt x="50526" y="49500"/>
                      <a:pt x="52813" y="47094"/>
                    </a:cubicBezTo>
                    <a:cubicBezTo>
                      <a:pt x="55101" y="44688"/>
                      <a:pt x="56245" y="41059"/>
                      <a:pt x="56245" y="36129"/>
                    </a:cubicBezTo>
                    <a:cubicBezTo>
                      <a:pt x="56245" y="27412"/>
                      <a:pt x="51117" y="23034"/>
                      <a:pt x="40862" y="23034"/>
                    </a:cubicBezTo>
                    <a:lnTo>
                      <a:pt x="33684" y="23034"/>
                    </a:lnTo>
                    <a:lnTo>
                      <a:pt x="33684" y="50683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6" name="Figura a mano libera: forma 55">
                <a:extLst>
                  <a:ext uri="{FF2B5EF4-FFF2-40B4-BE49-F238E27FC236}">
                    <a16:creationId xmlns:a16="http://schemas.microsoft.com/office/drawing/2014/main" id="{579C52EF-F984-D1BA-BC0B-98BE24EC48CB}"/>
                  </a:ext>
                </a:extLst>
              </p:cNvPr>
              <p:cNvSpPr/>
              <p:nvPr/>
            </p:nvSpPr>
            <p:spPr>
              <a:xfrm>
                <a:off x="6976284" y="4051015"/>
                <a:ext cx="90559" cy="113751"/>
              </a:xfrm>
              <a:custGeom>
                <a:avLst/>
                <a:gdLst>
                  <a:gd name="connsiteX0" fmla="*/ 90559 w 90559"/>
                  <a:gd name="connsiteY0" fmla="*/ 0 h 113751"/>
                  <a:gd name="connsiteX1" fmla="*/ 87128 w 90559"/>
                  <a:gd name="connsiteY1" fmla="*/ 25164 h 113751"/>
                  <a:gd name="connsiteX2" fmla="*/ 61293 w 90559"/>
                  <a:gd name="connsiteY2" fmla="*/ 25164 h 113751"/>
                  <a:gd name="connsiteX3" fmla="*/ 61293 w 90559"/>
                  <a:gd name="connsiteY3" fmla="*/ 113752 h 113751"/>
                  <a:gd name="connsiteX4" fmla="*/ 27610 w 90559"/>
                  <a:gd name="connsiteY4" fmla="*/ 113752 h 113751"/>
                  <a:gd name="connsiteX5" fmla="*/ 27610 w 90559"/>
                  <a:gd name="connsiteY5" fmla="*/ 25164 h 113751"/>
                  <a:gd name="connsiteX6" fmla="*/ 0 w 90559"/>
                  <a:gd name="connsiteY6" fmla="*/ 25164 h 113751"/>
                  <a:gd name="connsiteX7" fmla="*/ 0 w 90559"/>
                  <a:gd name="connsiteY7" fmla="*/ 0 h 113751"/>
                  <a:gd name="connsiteX8" fmla="*/ 90559 w 90559"/>
                  <a:gd name="connsiteY8" fmla="*/ 0 h 113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9" h="113751">
                    <a:moveTo>
                      <a:pt x="90559" y="0"/>
                    </a:moveTo>
                    <a:lnTo>
                      <a:pt x="87128" y="25164"/>
                    </a:lnTo>
                    <a:lnTo>
                      <a:pt x="61293" y="25164"/>
                    </a:lnTo>
                    <a:lnTo>
                      <a:pt x="61293" y="113752"/>
                    </a:lnTo>
                    <a:lnTo>
                      <a:pt x="27610" y="113752"/>
                    </a:lnTo>
                    <a:lnTo>
                      <a:pt x="27610" y="25164"/>
                    </a:lnTo>
                    <a:lnTo>
                      <a:pt x="0" y="25164"/>
                    </a:lnTo>
                    <a:lnTo>
                      <a:pt x="0" y="0"/>
                    </a:lnTo>
                    <a:lnTo>
                      <a:pt x="90559" y="0"/>
                    </a:ln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  <p:grpSp>
          <p:nvGrpSpPr>
            <p:cNvPr id="57" name="Elemento grafico 24">
              <a:extLst>
                <a:ext uri="{FF2B5EF4-FFF2-40B4-BE49-F238E27FC236}">
                  <a16:creationId xmlns:a16="http://schemas.microsoft.com/office/drawing/2014/main" id="{6A1CDC67-9632-7FA3-8851-240BB757E2BF}"/>
                </a:ext>
              </a:extLst>
            </p:cNvPr>
            <p:cNvGrpSpPr/>
            <p:nvPr/>
          </p:nvGrpSpPr>
          <p:grpSpPr>
            <a:xfrm>
              <a:off x="6485031" y="4267760"/>
              <a:ext cx="1012172" cy="327422"/>
              <a:chOff x="6485031" y="4267760"/>
              <a:chExt cx="1012172" cy="327422"/>
            </a:xfrm>
            <a:solidFill>
              <a:srgbClr val="FFFFFF"/>
            </a:solidFill>
          </p:grpSpPr>
          <p:sp>
            <p:nvSpPr>
              <p:cNvPr id="58" name="Figura a mano libera: forma 57">
                <a:extLst>
                  <a:ext uri="{FF2B5EF4-FFF2-40B4-BE49-F238E27FC236}">
                    <a16:creationId xmlns:a16="http://schemas.microsoft.com/office/drawing/2014/main" id="{EE9CB264-8C95-DDED-8E72-6F78A30E5814}"/>
                  </a:ext>
                </a:extLst>
              </p:cNvPr>
              <p:cNvSpPr/>
              <p:nvPr/>
            </p:nvSpPr>
            <p:spPr>
              <a:xfrm>
                <a:off x="7257271" y="4274327"/>
                <a:ext cx="172914" cy="215384"/>
              </a:xfrm>
              <a:custGeom>
                <a:avLst/>
                <a:gdLst>
                  <a:gd name="connsiteX0" fmla="*/ 43347 w 172914"/>
                  <a:gd name="connsiteY0" fmla="*/ 68521 h 215384"/>
                  <a:gd name="connsiteX1" fmla="*/ 43347 w 172914"/>
                  <a:gd name="connsiteY1" fmla="*/ 215128 h 215384"/>
                  <a:gd name="connsiteX2" fmla="*/ 0 w 172914"/>
                  <a:gd name="connsiteY2" fmla="*/ 215128 h 215384"/>
                  <a:gd name="connsiteX3" fmla="*/ 0 w 172914"/>
                  <a:gd name="connsiteY3" fmla="*/ 325 h 215384"/>
                  <a:gd name="connsiteX4" fmla="*/ 3471 w 172914"/>
                  <a:gd name="connsiteY4" fmla="*/ 49 h 215384"/>
                  <a:gd name="connsiteX5" fmla="*/ 42677 w 172914"/>
                  <a:gd name="connsiteY5" fmla="*/ 128 h 215384"/>
                  <a:gd name="connsiteX6" fmla="*/ 47449 w 172914"/>
                  <a:gd name="connsiteY6" fmla="*/ 2574 h 215384"/>
                  <a:gd name="connsiteX7" fmla="*/ 110438 w 172914"/>
                  <a:gd name="connsiteY7" fmla="*/ 109147 h 215384"/>
                  <a:gd name="connsiteX8" fmla="*/ 126767 w 172914"/>
                  <a:gd name="connsiteY8" fmla="*/ 141568 h 215384"/>
                  <a:gd name="connsiteX9" fmla="*/ 129528 w 172914"/>
                  <a:gd name="connsiteY9" fmla="*/ 147011 h 215384"/>
                  <a:gd name="connsiteX10" fmla="*/ 129528 w 172914"/>
                  <a:gd name="connsiteY10" fmla="*/ 119757 h 215384"/>
                  <a:gd name="connsiteX11" fmla="*/ 128819 w 172914"/>
                  <a:gd name="connsiteY11" fmla="*/ 3481 h 215384"/>
                  <a:gd name="connsiteX12" fmla="*/ 131382 w 172914"/>
                  <a:gd name="connsiteY12" fmla="*/ 10 h 215384"/>
                  <a:gd name="connsiteX13" fmla="*/ 172915 w 172914"/>
                  <a:gd name="connsiteY13" fmla="*/ 49 h 215384"/>
                  <a:gd name="connsiteX14" fmla="*/ 172915 w 172914"/>
                  <a:gd name="connsiteY14" fmla="*/ 215207 h 215384"/>
                  <a:gd name="connsiteX15" fmla="*/ 169247 w 172914"/>
                  <a:gd name="connsiteY15" fmla="*/ 215365 h 215384"/>
                  <a:gd name="connsiteX16" fmla="*/ 130041 w 172914"/>
                  <a:gd name="connsiteY16" fmla="*/ 215286 h 215384"/>
                  <a:gd name="connsiteX17" fmla="*/ 125624 w 172914"/>
                  <a:gd name="connsiteY17" fmla="*/ 212998 h 215384"/>
                  <a:gd name="connsiteX18" fmla="*/ 63936 w 172914"/>
                  <a:gd name="connsiteY18" fmla="*/ 108910 h 215384"/>
                  <a:gd name="connsiteX19" fmla="*/ 43347 w 172914"/>
                  <a:gd name="connsiteY19" fmla="*/ 68521 h 2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2914" h="215384">
                    <a:moveTo>
                      <a:pt x="43347" y="68521"/>
                    </a:moveTo>
                    <a:cubicBezTo>
                      <a:pt x="43347" y="116956"/>
                      <a:pt x="43347" y="165904"/>
                      <a:pt x="43347" y="215128"/>
                    </a:cubicBezTo>
                    <a:cubicBezTo>
                      <a:pt x="29227" y="215128"/>
                      <a:pt x="14751" y="215128"/>
                      <a:pt x="0" y="215128"/>
                    </a:cubicBezTo>
                    <a:cubicBezTo>
                      <a:pt x="0" y="143619"/>
                      <a:pt x="0" y="72150"/>
                      <a:pt x="0" y="325"/>
                    </a:cubicBezTo>
                    <a:cubicBezTo>
                      <a:pt x="1144" y="246"/>
                      <a:pt x="2288" y="49"/>
                      <a:pt x="3471" y="49"/>
                    </a:cubicBezTo>
                    <a:cubicBezTo>
                      <a:pt x="16526" y="10"/>
                      <a:pt x="29621" y="-69"/>
                      <a:pt x="42677" y="128"/>
                    </a:cubicBezTo>
                    <a:cubicBezTo>
                      <a:pt x="44294" y="168"/>
                      <a:pt x="46660" y="1233"/>
                      <a:pt x="47449" y="2574"/>
                    </a:cubicBezTo>
                    <a:cubicBezTo>
                      <a:pt x="68590" y="38032"/>
                      <a:pt x="89692" y="73451"/>
                      <a:pt x="110438" y="109147"/>
                    </a:cubicBezTo>
                    <a:cubicBezTo>
                      <a:pt x="116512" y="119599"/>
                      <a:pt x="121364" y="130761"/>
                      <a:pt x="126767" y="141568"/>
                    </a:cubicBezTo>
                    <a:cubicBezTo>
                      <a:pt x="127754" y="143540"/>
                      <a:pt x="128779" y="145552"/>
                      <a:pt x="129528" y="147011"/>
                    </a:cubicBezTo>
                    <a:cubicBezTo>
                      <a:pt x="129528" y="138176"/>
                      <a:pt x="129568" y="128947"/>
                      <a:pt x="129528" y="119757"/>
                    </a:cubicBezTo>
                    <a:cubicBezTo>
                      <a:pt x="129331" y="80985"/>
                      <a:pt x="129095" y="42253"/>
                      <a:pt x="128819" y="3481"/>
                    </a:cubicBezTo>
                    <a:cubicBezTo>
                      <a:pt x="128819" y="1666"/>
                      <a:pt x="128740" y="10"/>
                      <a:pt x="131382" y="10"/>
                    </a:cubicBezTo>
                    <a:cubicBezTo>
                      <a:pt x="145108" y="49"/>
                      <a:pt x="158795" y="49"/>
                      <a:pt x="172915" y="49"/>
                    </a:cubicBezTo>
                    <a:cubicBezTo>
                      <a:pt x="172915" y="71795"/>
                      <a:pt x="172915" y="143264"/>
                      <a:pt x="172915" y="215207"/>
                    </a:cubicBezTo>
                    <a:cubicBezTo>
                      <a:pt x="171811" y="215246"/>
                      <a:pt x="170509" y="215365"/>
                      <a:pt x="169247" y="215365"/>
                    </a:cubicBezTo>
                    <a:cubicBezTo>
                      <a:pt x="156191" y="215365"/>
                      <a:pt x="143097" y="215444"/>
                      <a:pt x="130041" y="215286"/>
                    </a:cubicBezTo>
                    <a:cubicBezTo>
                      <a:pt x="128542" y="215246"/>
                      <a:pt x="126373" y="214221"/>
                      <a:pt x="125624" y="212998"/>
                    </a:cubicBezTo>
                    <a:cubicBezTo>
                      <a:pt x="104956" y="178368"/>
                      <a:pt x="84170" y="143816"/>
                      <a:pt x="63936" y="108910"/>
                    </a:cubicBezTo>
                    <a:cubicBezTo>
                      <a:pt x="56245" y="95657"/>
                      <a:pt x="49973" y="81655"/>
                      <a:pt x="43347" y="685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59" name="Figura a mano libera: forma 58">
                <a:extLst>
                  <a:ext uri="{FF2B5EF4-FFF2-40B4-BE49-F238E27FC236}">
                    <a16:creationId xmlns:a16="http://schemas.microsoft.com/office/drawing/2014/main" id="{421146FF-8969-95FC-41A5-924A0E051034}"/>
                  </a:ext>
                </a:extLst>
              </p:cNvPr>
              <p:cNvSpPr/>
              <p:nvPr/>
            </p:nvSpPr>
            <p:spPr>
              <a:xfrm>
                <a:off x="7037441" y="4267912"/>
                <a:ext cx="203225" cy="228160"/>
              </a:xfrm>
              <a:custGeom>
                <a:avLst/>
                <a:gdLst>
                  <a:gd name="connsiteX0" fmla="*/ 203225 w 203225"/>
                  <a:gd name="connsiteY0" fmla="*/ 119151 h 228160"/>
                  <a:gd name="connsiteX1" fmla="*/ 183741 w 203225"/>
                  <a:gd name="connsiteY1" fmla="*/ 186282 h 228160"/>
                  <a:gd name="connsiteX2" fmla="*/ 114441 w 203225"/>
                  <a:gd name="connsiteY2" fmla="*/ 227420 h 228160"/>
                  <a:gd name="connsiteX3" fmla="*/ 57131 w 203225"/>
                  <a:gd name="connsiteY3" fmla="*/ 218782 h 228160"/>
                  <a:gd name="connsiteX4" fmla="*/ 7552 w 203225"/>
                  <a:gd name="connsiteY4" fmla="*/ 160171 h 228160"/>
                  <a:gd name="connsiteX5" fmla="*/ 13389 w 203225"/>
                  <a:gd name="connsiteY5" fmla="*/ 53559 h 228160"/>
                  <a:gd name="connsiteX6" fmla="*/ 89395 w 203225"/>
                  <a:gd name="connsiteY6" fmla="*/ 746 h 228160"/>
                  <a:gd name="connsiteX7" fmla="*/ 146704 w 203225"/>
                  <a:gd name="connsiteY7" fmla="*/ 9502 h 228160"/>
                  <a:gd name="connsiteX8" fmla="*/ 197506 w 203225"/>
                  <a:gd name="connsiteY8" fmla="*/ 71978 h 228160"/>
                  <a:gd name="connsiteX9" fmla="*/ 203225 w 203225"/>
                  <a:gd name="connsiteY9" fmla="*/ 119151 h 228160"/>
                  <a:gd name="connsiteX10" fmla="*/ 157945 w 203225"/>
                  <a:gd name="connsiteY10" fmla="*/ 113945 h 228160"/>
                  <a:gd name="connsiteX11" fmla="*/ 149544 w 203225"/>
                  <a:gd name="connsiteY11" fmla="*/ 70834 h 228160"/>
                  <a:gd name="connsiteX12" fmla="*/ 102963 w 203225"/>
                  <a:gd name="connsiteY12" fmla="*/ 39005 h 228160"/>
                  <a:gd name="connsiteX13" fmla="*/ 55119 w 203225"/>
                  <a:gd name="connsiteY13" fmla="*/ 68862 h 228160"/>
                  <a:gd name="connsiteX14" fmla="*/ 46008 w 203225"/>
                  <a:gd name="connsiteY14" fmla="*/ 108226 h 228160"/>
                  <a:gd name="connsiteX15" fmla="*/ 55356 w 203225"/>
                  <a:gd name="connsiteY15" fmla="*/ 159895 h 228160"/>
                  <a:gd name="connsiteX16" fmla="*/ 101543 w 203225"/>
                  <a:gd name="connsiteY16" fmla="*/ 189240 h 228160"/>
                  <a:gd name="connsiteX17" fmla="*/ 148243 w 203225"/>
                  <a:gd name="connsiteY17" fmla="*/ 160092 h 228160"/>
                  <a:gd name="connsiteX18" fmla="*/ 157945 w 203225"/>
                  <a:gd name="connsiteY18" fmla="*/ 113945 h 22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03225" h="228160">
                    <a:moveTo>
                      <a:pt x="203225" y="119151"/>
                    </a:moveTo>
                    <a:cubicBezTo>
                      <a:pt x="202989" y="139858"/>
                      <a:pt x="198216" y="164431"/>
                      <a:pt x="183741" y="186282"/>
                    </a:cubicBezTo>
                    <a:cubicBezTo>
                      <a:pt x="167333" y="211091"/>
                      <a:pt x="143865" y="224344"/>
                      <a:pt x="114441" y="227420"/>
                    </a:cubicBezTo>
                    <a:cubicBezTo>
                      <a:pt x="94562" y="229511"/>
                      <a:pt x="75314" y="227341"/>
                      <a:pt x="57131" y="218782"/>
                    </a:cubicBezTo>
                    <a:cubicBezTo>
                      <a:pt x="31770" y="206792"/>
                      <a:pt x="15717" y="186519"/>
                      <a:pt x="7552" y="160171"/>
                    </a:cubicBezTo>
                    <a:cubicBezTo>
                      <a:pt x="-3650" y="124042"/>
                      <a:pt x="-2940" y="88031"/>
                      <a:pt x="13389" y="53559"/>
                    </a:cubicBezTo>
                    <a:cubicBezTo>
                      <a:pt x="28417" y="21808"/>
                      <a:pt x="54409" y="4453"/>
                      <a:pt x="89395" y="746"/>
                    </a:cubicBezTo>
                    <a:cubicBezTo>
                      <a:pt x="109274" y="-1384"/>
                      <a:pt x="128522" y="903"/>
                      <a:pt x="146704" y="9502"/>
                    </a:cubicBezTo>
                    <a:cubicBezTo>
                      <a:pt x="173525" y="22242"/>
                      <a:pt x="189184" y="44211"/>
                      <a:pt x="197506" y="71978"/>
                    </a:cubicBezTo>
                    <a:cubicBezTo>
                      <a:pt x="201608" y="85704"/>
                      <a:pt x="203265" y="99825"/>
                      <a:pt x="203225" y="119151"/>
                    </a:cubicBezTo>
                    <a:close/>
                    <a:moveTo>
                      <a:pt x="157945" y="113945"/>
                    </a:moveTo>
                    <a:cubicBezTo>
                      <a:pt x="157709" y="99391"/>
                      <a:pt x="155816" y="84718"/>
                      <a:pt x="149544" y="70834"/>
                    </a:cubicBezTo>
                    <a:cubicBezTo>
                      <a:pt x="140473" y="50798"/>
                      <a:pt x="125248" y="39360"/>
                      <a:pt x="102963" y="39005"/>
                    </a:cubicBezTo>
                    <a:cubicBezTo>
                      <a:pt x="80796" y="38610"/>
                      <a:pt x="64862" y="48983"/>
                      <a:pt x="55119" y="68862"/>
                    </a:cubicBezTo>
                    <a:cubicBezTo>
                      <a:pt x="49045" y="81287"/>
                      <a:pt x="46639" y="94539"/>
                      <a:pt x="46008" y="108226"/>
                    </a:cubicBezTo>
                    <a:cubicBezTo>
                      <a:pt x="45219" y="126133"/>
                      <a:pt x="47349" y="143605"/>
                      <a:pt x="55356" y="159895"/>
                    </a:cubicBezTo>
                    <a:cubicBezTo>
                      <a:pt x="64743" y="178946"/>
                      <a:pt x="80165" y="189122"/>
                      <a:pt x="101543" y="189240"/>
                    </a:cubicBezTo>
                    <a:cubicBezTo>
                      <a:pt x="123078" y="189358"/>
                      <a:pt x="138619" y="179182"/>
                      <a:pt x="148243" y="160092"/>
                    </a:cubicBezTo>
                    <a:cubicBezTo>
                      <a:pt x="155500" y="145696"/>
                      <a:pt x="157630" y="130234"/>
                      <a:pt x="157945" y="1139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3" name="Figura a mano libera: forma 62">
                <a:extLst>
                  <a:ext uri="{FF2B5EF4-FFF2-40B4-BE49-F238E27FC236}">
                    <a16:creationId xmlns:a16="http://schemas.microsoft.com/office/drawing/2014/main" id="{4624D181-72B8-9F42-6C3C-FBDB52A4C30C}"/>
                  </a:ext>
                </a:extLst>
              </p:cNvPr>
              <p:cNvSpPr/>
              <p:nvPr/>
            </p:nvSpPr>
            <p:spPr>
              <a:xfrm>
                <a:off x="6846793" y="4267760"/>
                <a:ext cx="183494" cy="228231"/>
              </a:xfrm>
              <a:custGeom>
                <a:avLst/>
                <a:gdLst>
                  <a:gd name="connsiteX0" fmla="*/ 22800 w 183494"/>
                  <a:gd name="connsiteY0" fmla="*/ 150265 h 228231"/>
                  <a:gd name="connsiteX1" fmla="*/ 42403 w 183494"/>
                  <a:gd name="connsiteY1" fmla="*/ 150226 h 228231"/>
                  <a:gd name="connsiteX2" fmla="*/ 45676 w 183494"/>
                  <a:gd name="connsiteY2" fmla="*/ 153144 h 228231"/>
                  <a:gd name="connsiteX3" fmla="*/ 77151 w 183494"/>
                  <a:gd name="connsiteY3" fmla="*/ 188248 h 228231"/>
                  <a:gd name="connsiteX4" fmla="*/ 124403 w 183494"/>
                  <a:gd name="connsiteY4" fmla="*/ 184185 h 228231"/>
                  <a:gd name="connsiteX5" fmla="*/ 138129 w 183494"/>
                  <a:gd name="connsiteY5" fmla="*/ 164228 h 228231"/>
                  <a:gd name="connsiteX6" fmla="*/ 126454 w 183494"/>
                  <a:gd name="connsiteY6" fmla="*/ 144664 h 228231"/>
                  <a:gd name="connsiteX7" fmla="*/ 92021 w 183494"/>
                  <a:gd name="connsiteY7" fmla="*/ 132319 h 228231"/>
                  <a:gd name="connsiteX8" fmla="*/ 43980 w 183494"/>
                  <a:gd name="connsiteY8" fmla="*/ 117686 h 228231"/>
                  <a:gd name="connsiteX9" fmla="*/ 18737 w 183494"/>
                  <a:gd name="connsiteY9" fmla="*/ 99976 h 228231"/>
                  <a:gd name="connsiteX10" fmla="*/ 23510 w 183494"/>
                  <a:gd name="connsiteY10" fmla="*/ 24918 h 228231"/>
                  <a:gd name="connsiteX11" fmla="*/ 68356 w 183494"/>
                  <a:gd name="connsiteY11" fmla="*/ 2159 h 228231"/>
                  <a:gd name="connsiteX12" fmla="*/ 137577 w 183494"/>
                  <a:gd name="connsiteY12" fmla="*/ 9653 h 228231"/>
                  <a:gd name="connsiteX13" fmla="*/ 176072 w 183494"/>
                  <a:gd name="connsiteY13" fmla="*/ 65306 h 228231"/>
                  <a:gd name="connsiteX14" fmla="*/ 171182 w 183494"/>
                  <a:gd name="connsiteY14" fmla="*/ 70749 h 228231"/>
                  <a:gd name="connsiteX15" fmla="*/ 134382 w 183494"/>
                  <a:gd name="connsiteY15" fmla="*/ 70789 h 228231"/>
                  <a:gd name="connsiteX16" fmla="*/ 130517 w 183494"/>
                  <a:gd name="connsiteY16" fmla="*/ 68028 h 228231"/>
                  <a:gd name="connsiteX17" fmla="*/ 102158 w 183494"/>
                  <a:gd name="connsiteY17" fmla="*/ 39275 h 228231"/>
                  <a:gd name="connsiteX18" fmla="*/ 66502 w 183494"/>
                  <a:gd name="connsiteY18" fmla="*/ 42154 h 228231"/>
                  <a:gd name="connsiteX19" fmla="*/ 53013 w 183494"/>
                  <a:gd name="connsiteY19" fmla="*/ 65622 h 228231"/>
                  <a:gd name="connsiteX20" fmla="*/ 63070 w 183494"/>
                  <a:gd name="connsiteY20" fmla="*/ 78480 h 228231"/>
                  <a:gd name="connsiteX21" fmla="*/ 94032 w 183494"/>
                  <a:gd name="connsiteY21" fmla="*/ 88853 h 228231"/>
                  <a:gd name="connsiteX22" fmla="*/ 138247 w 183494"/>
                  <a:gd name="connsiteY22" fmla="*/ 101002 h 228231"/>
                  <a:gd name="connsiteX23" fmla="*/ 171142 w 183494"/>
                  <a:gd name="connsiteY23" fmla="*/ 122064 h 228231"/>
                  <a:gd name="connsiteX24" fmla="*/ 166606 w 183494"/>
                  <a:gd name="connsiteY24" fmla="*/ 202329 h 228231"/>
                  <a:gd name="connsiteX25" fmla="*/ 121050 w 183494"/>
                  <a:gd name="connsiteY25" fmla="*/ 225442 h 228231"/>
                  <a:gd name="connsiteX26" fmla="*/ 50528 w 183494"/>
                  <a:gd name="connsiteY26" fmla="*/ 221103 h 228231"/>
                  <a:gd name="connsiteX27" fmla="*/ 2842 w 183494"/>
                  <a:gd name="connsiteY27" fmla="*/ 172471 h 228231"/>
                  <a:gd name="connsiteX28" fmla="*/ 81 w 183494"/>
                  <a:gd name="connsiteY28" fmla="*/ 153973 h 228231"/>
                  <a:gd name="connsiteX29" fmla="*/ 3631 w 183494"/>
                  <a:gd name="connsiteY29" fmla="*/ 150226 h 228231"/>
                  <a:gd name="connsiteX30" fmla="*/ 22800 w 183494"/>
                  <a:gd name="connsiteY30" fmla="*/ 150265 h 228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3494" h="228231">
                    <a:moveTo>
                      <a:pt x="22800" y="150265"/>
                    </a:moveTo>
                    <a:cubicBezTo>
                      <a:pt x="29347" y="150265"/>
                      <a:pt x="35855" y="150344"/>
                      <a:pt x="42403" y="150226"/>
                    </a:cubicBezTo>
                    <a:cubicBezTo>
                      <a:pt x="44572" y="150186"/>
                      <a:pt x="45597" y="150896"/>
                      <a:pt x="45676" y="153144"/>
                    </a:cubicBezTo>
                    <a:cubicBezTo>
                      <a:pt x="46347" y="173142"/>
                      <a:pt x="60585" y="184580"/>
                      <a:pt x="77151" y="188248"/>
                    </a:cubicBezTo>
                    <a:cubicBezTo>
                      <a:pt x="93323" y="191837"/>
                      <a:pt x="109178" y="191285"/>
                      <a:pt x="124403" y="184185"/>
                    </a:cubicBezTo>
                    <a:cubicBezTo>
                      <a:pt x="132804" y="180281"/>
                      <a:pt x="137853" y="173654"/>
                      <a:pt x="138129" y="164228"/>
                    </a:cubicBezTo>
                    <a:cubicBezTo>
                      <a:pt x="138405" y="155393"/>
                      <a:pt x="133751" y="149121"/>
                      <a:pt x="126454" y="144664"/>
                    </a:cubicBezTo>
                    <a:cubicBezTo>
                      <a:pt x="115844" y="138156"/>
                      <a:pt x="103775" y="135711"/>
                      <a:pt x="92021" y="132319"/>
                    </a:cubicBezTo>
                    <a:cubicBezTo>
                      <a:pt x="75928" y="127704"/>
                      <a:pt x="59797" y="123168"/>
                      <a:pt x="43980" y="117686"/>
                    </a:cubicBezTo>
                    <a:cubicBezTo>
                      <a:pt x="34120" y="114254"/>
                      <a:pt x="25442" y="108259"/>
                      <a:pt x="18737" y="99976"/>
                    </a:cubicBezTo>
                    <a:cubicBezTo>
                      <a:pt x="1777" y="79072"/>
                      <a:pt x="3986" y="44954"/>
                      <a:pt x="23510" y="24918"/>
                    </a:cubicBezTo>
                    <a:cubicBezTo>
                      <a:pt x="35895" y="12217"/>
                      <a:pt x="51238" y="5236"/>
                      <a:pt x="68356" y="2159"/>
                    </a:cubicBezTo>
                    <a:cubicBezTo>
                      <a:pt x="92100" y="-2140"/>
                      <a:pt x="115410" y="-207"/>
                      <a:pt x="137577" y="9653"/>
                    </a:cubicBezTo>
                    <a:cubicBezTo>
                      <a:pt x="161558" y="20303"/>
                      <a:pt x="174258" y="39156"/>
                      <a:pt x="176072" y="65306"/>
                    </a:cubicBezTo>
                    <a:cubicBezTo>
                      <a:pt x="176467" y="70710"/>
                      <a:pt x="176388" y="70749"/>
                      <a:pt x="171182" y="70749"/>
                    </a:cubicBezTo>
                    <a:cubicBezTo>
                      <a:pt x="158915" y="70749"/>
                      <a:pt x="146648" y="70710"/>
                      <a:pt x="134382" y="70789"/>
                    </a:cubicBezTo>
                    <a:cubicBezTo>
                      <a:pt x="132291" y="70789"/>
                      <a:pt x="130753" y="70592"/>
                      <a:pt x="130517" y="68028"/>
                    </a:cubicBezTo>
                    <a:cubicBezTo>
                      <a:pt x="128821" y="50831"/>
                      <a:pt x="118289" y="42193"/>
                      <a:pt x="102158" y="39275"/>
                    </a:cubicBezTo>
                    <a:cubicBezTo>
                      <a:pt x="90049" y="37066"/>
                      <a:pt x="78019" y="36908"/>
                      <a:pt x="66502" y="42154"/>
                    </a:cubicBezTo>
                    <a:cubicBezTo>
                      <a:pt x="56523" y="46690"/>
                      <a:pt x="51948" y="54775"/>
                      <a:pt x="53013" y="65622"/>
                    </a:cubicBezTo>
                    <a:cubicBezTo>
                      <a:pt x="53644" y="72012"/>
                      <a:pt x="57469" y="76350"/>
                      <a:pt x="63070" y="78480"/>
                    </a:cubicBezTo>
                    <a:cubicBezTo>
                      <a:pt x="73246" y="82345"/>
                      <a:pt x="83580" y="85816"/>
                      <a:pt x="94032" y="88853"/>
                    </a:cubicBezTo>
                    <a:cubicBezTo>
                      <a:pt x="108705" y="93153"/>
                      <a:pt x="123654" y="96505"/>
                      <a:pt x="138247" y="101002"/>
                    </a:cubicBezTo>
                    <a:cubicBezTo>
                      <a:pt x="151027" y="104946"/>
                      <a:pt x="162386" y="111612"/>
                      <a:pt x="171142" y="122064"/>
                    </a:cubicBezTo>
                    <a:cubicBezTo>
                      <a:pt x="189325" y="143836"/>
                      <a:pt x="187116" y="181188"/>
                      <a:pt x="166606" y="202329"/>
                    </a:cubicBezTo>
                    <a:cubicBezTo>
                      <a:pt x="154064" y="215305"/>
                      <a:pt x="138444" y="222168"/>
                      <a:pt x="121050" y="225442"/>
                    </a:cubicBezTo>
                    <a:cubicBezTo>
                      <a:pt x="97227" y="229938"/>
                      <a:pt x="73562" y="229347"/>
                      <a:pt x="50528" y="221103"/>
                    </a:cubicBezTo>
                    <a:cubicBezTo>
                      <a:pt x="26862" y="212623"/>
                      <a:pt x="9547" y="197556"/>
                      <a:pt x="2842" y="172471"/>
                    </a:cubicBezTo>
                    <a:cubicBezTo>
                      <a:pt x="1225" y="166476"/>
                      <a:pt x="949" y="160165"/>
                      <a:pt x="81" y="153973"/>
                    </a:cubicBezTo>
                    <a:cubicBezTo>
                      <a:pt x="-313" y="151291"/>
                      <a:pt x="712" y="150147"/>
                      <a:pt x="3631" y="150226"/>
                    </a:cubicBezTo>
                    <a:cubicBezTo>
                      <a:pt x="10020" y="150383"/>
                      <a:pt x="16410" y="150265"/>
                      <a:pt x="22800" y="1502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5" name="Figura a mano libera: forma 64">
                <a:extLst>
                  <a:ext uri="{FF2B5EF4-FFF2-40B4-BE49-F238E27FC236}">
                    <a16:creationId xmlns:a16="http://schemas.microsoft.com/office/drawing/2014/main" id="{32D7A99D-76B5-245A-53D5-E1B2BD27570B}"/>
                  </a:ext>
                </a:extLst>
              </p:cNvPr>
              <p:cNvSpPr/>
              <p:nvPr/>
            </p:nvSpPr>
            <p:spPr>
              <a:xfrm>
                <a:off x="6485070" y="4274258"/>
                <a:ext cx="161089" cy="215078"/>
              </a:xfrm>
              <a:custGeom>
                <a:avLst/>
                <a:gdLst>
                  <a:gd name="connsiteX0" fmla="*/ 160846 w 161089"/>
                  <a:gd name="connsiteY0" fmla="*/ 176465 h 215078"/>
                  <a:gd name="connsiteX1" fmla="*/ 160846 w 161089"/>
                  <a:gd name="connsiteY1" fmla="*/ 215079 h 215078"/>
                  <a:gd name="connsiteX2" fmla="*/ 0 w 161089"/>
                  <a:gd name="connsiteY2" fmla="*/ 215079 h 215078"/>
                  <a:gd name="connsiteX3" fmla="*/ 0 w 161089"/>
                  <a:gd name="connsiteY3" fmla="*/ 276 h 215078"/>
                  <a:gd name="connsiteX4" fmla="*/ 4339 w 161089"/>
                  <a:gd name="connsiteY4" fmla="*/ 79 h 215078"/>
                  <a:gd name="connsiteX5" fmla="*/ 156310 w 161089"/>
                  <a:gd name="connsiteY5" fmla="*/ 0 h 215078"/>
                  <a:gd name="connsiteX6" fmla="*/ 161082 w 161089"/>
                  <a:gd name="connsiteY6" fmla="*/ 4575 h 215078"/>
                  <a:gd name="connsiteX7" fmla="*/ 160964 w 161089"/>
                  <a:gd name="connsiteY7" fmla="*/ 34551 h 215078"/>
                  <a:gd name="connsiteX8" fmla="*/ 160727 w 161089"/>
                  <a:gd name="connsiteY8" fmla="*/ 38890 h 215078"/>
                  <a:gd name="connsiteX9" fmla="*/ 45240 w 161089"/>
                  <a:gd name="connsiteY9" fmla="*/ 38890 h 215078"/>
                  <a:gd name="connsiteX10" fmla="*/ 45240 w 161089"/>
                  <a:gd name="connsiteY10" fmla="*/ 85747 h 215078"/>
                  <a:gd name="connsiteX11" fmla="*/ 152839 w 161089"/>
                  <a:gd name="connsiteY11" fmla="*/ 85747 h 215078"/>
                  <a:gd name="connsiteX12" fmla="*/ 152839 w 161089"/>
                  <a:gd name="connsiteY12" fmla="*/ 124006 h 215078"/>
                  <a:gd name="connsiteX13" fmla="*/ 45240 w 161089"/>
                  <a:gd name="connsiteY13" fmla="*/ 124006 h 215078"/>
                  <a:gd name="connsiteX14" fmla="*/ 45240 w 161089"/>
                  <a:gd name="connsiteY14" fmla="*/ 176465 h 215078"/>
                  <a:gd name="connsiteX15" fmla="*/ 160846 w 161089"/>
                  <a:gd name="connsiteY15" fmla="*/ 176465 h 21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1089" h="215078">
                    <a:moveTo>
                      <a:pt x="160846" y="176465"/>
                    </a:moveTo>
                    <a:cubicBezTo>
                      <a:pt x="160846" y="189757"/>
                      <a:pt x="160846" y="202220"/>
                      <a:pt x="160846" y="215079"/>
                    </a:cubicBezTo>
                    <a:cubicBezTo>
                      <a:pt x="107244" y="215079"/>
                      <a:pt x="53760" y="215079"/>
                      <a:pt x="0" y="215079"/>
                    </a:cubicBezTo>
                    <a:cubicBezTo>
                      <a:pt x="0" y="143609"/>
                      <a:pt x="0" y="72179"/>
                      <a:pt x="0" y="276"/>
                    </a:cubicBezTo>
                    <a:cubicBezTo>
                      <a:pt x="1499" y="197"/>
                      <a:pt x="2919" y="79"/>
                      <a:pt x="4339" y="79"/>
                    </a:cubicBezTo>
                    <a:cubicBezTo>
                      <a:pt x="54983" y="79"/>
                      <a:pt x="105666" y="118"/>
                      <a:pt x="156310" y="0"/>
                    </a:cubicBezTo>
                    <a:cubicBezTo>
                      <a:pt x="159860" y="0"/>
                      <a:pt x="161201" y="749"/>
                      <a:pt x="161082" y="4575"/>
                    </a:cubicBezTo>
                    <a:cubicBezTo>
                      <a:pt x="160806" y="14554"/>
                      <a:pt x="161003" y="24573"/>
                      <a:pt x="160964" y="34551"/>
                    </a:cubicBezTo>
                    <a:cubicBezTo>
                      <a:pt x="160964" y="35853"/>
                      <a:pt x="160846" y="37155"/>
                      <a:pt x="160727" y="38890"/>
                    </a:cubicBezTo>
                    <a:cubicBezTo>
                      <a:pt x="122113" y="38890"/>
                      <a:pt x="83775" y="38890"/>
                      <a:pt x="45240" y="38890"/>
                    </a:cubicBezTo>
                    <a:cubicBezTo>
                      <a:pt x="45240" y="54628"/>
                      <a:pt x="45240" y="69892"/>
                      <a:pt x="45240" y="85747"/>
                    </a:cubicBezTo>
                    <a:cubicBezTo>
                      <a:pt x="81093" y="85747"/>
                      <a:pt x="116867" y="85747"/>
                      <a:pt x="152839" y="85747"/>
                    </a:cubicBezTo>
                    <a:cubicBezTo>
                      <a:pt x="152839" y="98685"/>
                      <a:pt x="152839" y="111030"/>
                      <a:pt x="152839" y="124006"/>
                    </a:cubicBezTo>
                    <a:cubicBezTo>
                      <a:pt x="116946" y="124006"/>
                      <a:pt x="81172" y="124006"/>
                      <a:pt x="45240" y="124006"/>
                    </a:cubicBezTo>
                    <a:cubicBezTo>
                      <a:pt x="45240" y="141716"/>
                      <a:pt x="45240" y="158834"/>
                      <a:pt x="45240" y="176465"/>
                    </a:cubicBezTo>
                    <a:cubicBezTo>
                      <a:pt x="83736" y="176465"/>
                      <a:pt x="122074" y="176465"/>
                      <a:pt x="160846" y="1764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69" name="Figura a mano libera: forma 68">
                <a:extLst>
                  <a:ext uri="{FF2B5EF4-FFF2-40B4-BE49-F238E27FC236}">
                    <a16:creationId xmlns:a16="http://schemas.microsoft.com/office/drawing/2014/main" id="{15C309BD-358C-B42C-22F2-58966DC636CC}"/>
                  </a:ext>
                </a:extLst>
              </p:cNvPr>
              <p:cNvSpPr/>
              <p:nvPr/>
            </p:nvSpPr>
            <p:spPr>
              <a:xfrm>
                <a:off x="6664178" y="4274219"/>
                <a:ext cx="177494" cy="215157"/>
              </a:xfrm>
              <a:custGeom>
                <a:avLst/>
                <a:gdLst>
                  <a:gd name="connsiteX0" fmla="*/ 45753 w 177494"/>
                  <a:gd name="connsiteY0" fmla="*/ 151143 h 215157"/>
                  <a:gd name="connsiteX1" fmla="*/ 45753 w 177494"/>
                  <a:gd name="connsiteY1" fmla="*/ 215158 h 215157"/>
                  <a:gd name="connsiteX2" fmla="*/ 276 w 177494"/>
                  <a:gd name="connsiteY2" fmla="*/ 215158 h 215157"/>
                  <a:gd name="connsiteX3" fmla="*/ 79 w 177494"/>
                  <a:gd name="connsiteY3" fmla="*/ 210977 h 215157"/>
                  <a:gd name="connsiteX4" fmla="*/ 0 w 177494"/>
                  <a:gd name="connsiteY4" fmla="*/ 4773 h 215157"/>
                  <a:gd name="connsiteX5" fmla="*/ 4615 w 177494"/>
                  <a:gd name="connsiteY5" fmla="*/ 0 h 215157"/>
                  <a:gd name="connsiteX6" fmla="*/ 90993 w 177494"/>
                  <a:gd name="connsiteY6" fmla="*/ 158 h 215157"/>
                  <a:gd name="connsiteX7" fmla="*/ 133788 w 177494"/>
                  <a:gd name="connsiteY7" fmla="*/ 8796 h 215157"/>
                  <a:gd name="connsiteX8" fmla="*/ 177451 w 177494"/>
                  <a:gd name="connsiteY8" fmla="*/ 77977 h 215157"/>
                  <a:gd name="connsiteX9" fmla="*/ 114659 w 177494"/>
                  <a:gd name="connsiteY9" fmla="*/ 148066 h 215157"/>
                  <a:gd name="connsiteX10" fmla="*/ 87286 w 177494"/>
                  <a:gd name="connsiteY10" fmla="*/ 150709 h 215157"/>
                  <a:gd name="connsiteX11" fmla="*/ 50486 w 177494"/>
                  <a:gd name="connsiteY11" fmla="*/ 150827 h 215157"/>
                  <a:gd name="connsiteX12" fmla="*/ 45753 w 177494"/>
                  <a:gd name="connsiteY12" fmla="*/ 151143 h 215157"/>
                  <a:gd name="connsiteX13" fmla="*/ 46147 w 177494"/>
                  <a:gd name="connsiteY13" fmla="*/ 39561 h 215157"/>
                  <a:gd name="connsiteX14" fmla="*/ 46147 w 177494"/>
                  <a:gd name="connsiteY14" fmla="*/ 111937 h 215157"/>
                  <a:gd name="connsiteX15" fmla="*/ 92492 w 177494"/>
                  <a:gd name="connsiteY15" fmla="*/ 111819 h 215157"/>
                  <a:gd name="connsiteX16" fmla="*/ 107322 w 177494"/>
                  <a:gd name="connsiteY16" fmla="*/ 108940 h 215157"/>
                  <a:gd name="connsiteX17" fmla="*/ 132013 w 177494"/>
                  <a:gd name="connsiteY17" fmla="*/ 75769 h 215157"/>
                  <a:gd name="connsiteX18" fmla="*/ 107283 w 177494"/>
                  <a:gd name="connsiteY18" fmla="*/ 42164 h 215157"/>
                  <a:gd name="connsiteX19" fmla="*/ 99158 w 177494"/>
                  <a:gd name="connsiteY19" fmla="*/ 40310 h 215157"/>
                  <a:gd name="connsiteX20" fmla="*/ 46897 w 177494"/>
                  <a:gd name="connsiteY20" fmla="*/ 39206 h 215157"/>
                  <a:gd name="connsiteX21" fmla="*/ 46147 w 177494"/>
                  <a:gd name="connsiteY21" fmla="*/ 39561 h 215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7494" h="215157">
                    <a:moveTo>
                      <a:pt x="45753" y="151143"/>
                    </a:moveTo>
                    <a:cubicBezTo>
                      <a:pt x="45753" y="172599"/>
                      <a:pt x="45753" y="193740"/>
                      <a:pt x="45753" y="215158"/>
                    </a:cubicBezTo>
                    <a:cubicBezTo>
                      <a:pt x="30449" y="215158"/>
                      <a:pt x="15619" y="215158"/>
                      <a:pt x="276" y="215158"/>
                    </a:cubicBezTo>
                    <a:cubicBezTo>
                      <a:pt x="197" y="213817"/>
                      <a:pt x="79" y="212397"/>
                      <a:pt x="79" y="210977"/>
                    </a:cubicBezTo>
                    <a:cubicBezTo>
                      <a:pt x="79" y="142229"/>
                      <a:pt x="79" y="73520"/>
                      <a:pt x="0" y="4773"/>
                    </a:cubicBezTo>
                    <a:cubicBezTo>
                      <a:pt x="0" y="1223"/>
                      <a:pt x="789" y="0"/>
                      <a:pt x="4615" y="0"/>
                    </a:cubicBezTo>
                    <a:cubicBezTo>
                      <a:pt x="33408" y="158"/>
                      <a:pt x="62200" y="-118"/>
                      <a:pt x="90993" y="158"/>
                    </a:cubicBezTo>
                    <a:cubicBezTo>
                      <a:pt x="105745" y="316"/>
                      <a:pt x="120102" y="2998"/>
                      <a:pt x="133788" y="8796"/>
                    </a:cubicBezTo>
                    <a:cubicBezTo>
                      <a:pt x="162818" y="21102"/>
                      <a:pt x="178437" y="46502"/>
                      <a:pt x="177451" y="77977"/>
                    </a:cubicBezTo>
                    <a:cubicBezTo>
                      <a:pt x="176189" y="116867"/>
                      <a:pt x="151182" y="140730"/>
                      <a:pt x="114659" y="148066"/>
                    </a:cubicBezTo>
                    <a:cubicBezTo>
                      <a:pt x="105705" y="149881"/>
                      <a:pt x="96436" y="150393"/>
                      <a:pt x="87286" y="150709"/>
                    </a:cubicBezTo>
                    <a:cubicBezTo>
                      <a:pt x="75019" y="151143"/>
                      <a:pt x="62753" y="150827"/>
                      <a:pt x="50486" y="150827"/>
                    </a:cubicBezTo>
                    <a:cubicBezTo>
                      <a:pt x="49066" y="150906"/>
                      <a:pt x="47607" y="151064"/>
                      <a:pt x="45753" y="151143"/>
                    </a:cubicBezTo>
                    <a:close/>
                    <a:moveTo>
                      <a:pt x="46147" y="39561"/>
                    </a:moveTo>
                    <a:cubicBezTo>
                      <a:pt x="46147" y="63620"/>
                      <a:pt x="46147" y="87759"/>
                      <a:pt x="46147" y="111937"/>
                    </a:cubicBezTo>
                    <a:cubicBezTo>
                      <a:pt x="61885" y="111937"/>
                      <a:pt x="77189" y="112174"/>
                      <a:pt x="92492" y="111819"/>
                    </a:cubicBezTo>
                    <a:cubicBezTo>
                      <a:pt x="97462" y="111701"/>
                      <a:pt x="102550" y="110438"/>
                      <a:pt x="107322" y="108940"/>
                    </a:cubicBezTo>
                    <a:cubicBezTo>
                      <a:pt x="123612" y="103773"/>
                      <a:pt x="132013" y="92255"/>
                      <a:pt x="132013" y="75769"/>
                    </a:cubicBezTo>
                    <a:cubicBezTo>
                      <a:pt x="132013" y="59006"/>
                      <a:pt x="123612" y="47489"/>
                      <a:pt x="107283" y="42164"/>
                    </a:cubicBezTo>
                    <a:cubicBezTo>
                      <a:pt x="104640" y="41296"/>
                      <a:pt x="101879" y="40349"/>
                      <a:pt x="99158" y="40310"/>
                    </a:cubicBezTo>
                    <a:cubicBezTo>
                      <a:pt x="81764" y="39797"/>
                      <a:pt x="64330" y="39561"/>
                      <a:pt x="46897" y="39206"/>
                    </a:cubicBezTo>
                    <a:cubicBezTo>
                      <a:pt x="46700" y="39166"/>
                      <a:pt x="46463" y="39403"/>
                      <a:pt x="46147" y="39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1" name="Figura a mano libera: forma 70">
                <a:extLst>
                  <a:ext uri="{FF2B5EF4-FFF2-40B4-BE49-F238E27FC236}">
                    <a16:creationId xmlns:a16="http://schemas.microsoft.com/office/drawing/2014/main" id="{146C546F-E4F9-D1E1-E3CA-416E10143F5E}"/>
                  </a:ext>
                </a:extLst>
              </p:cNvPr>
              <p:cNvSpPr/>
              <p:nvPr/>
            </p:nvSpPr>
            <p:spPr>
              <a:xfrm>
                <a:off x="7382066" y="4533356"/>
                <a:ext cx="48080" cy="60281"/>
              </a:xfrm>
              <a:custGeom>
                <a:avLst/>
                <a:gdLst>
                  <a:gd name="connsiteX0" fmla="*/ 48041 w 48080"/>
                  <a:gd name="connsiteY0" fmla="*/ 60187 h 60281"/>
                  <a:gd name="connsiteX1" fmla="*/ 38575 w 48080"/>
                  <a:gd name="connsiteY1" fmla="*/ 60069 h 60281"/>
                  <a:gd name="connsiteX2" fmla="*/ 35143 w 48080"/>
                  <a:gd name="connsiteY2" fmla="*/ 57387 h 60281"/>
                  <a:gd name="connsiteX3" fmla="*/ 12779 w 48080"/>
                  <a:gd name="connsiteY3" fmla="*/ 21455 h 60281"/>
                  <a:gd name="connsiteX4" fmla="*/ 10058 w 48080"/>
                  <a:gd name="connsiteY4" fmla="*/ 17195 h 60281"/>
                  <a:gd name="connsiteX5" fmla="*/ 10058 w 48080"/>
                  <a:gd name="connsiteY5" fmla="*/ 59911 h 60281"/>
                  <a:gd name="connsiteX6" fmla="*/ 0 w 48080"/>
                  <a:gd name="connsiteY6" fmla="*/ 59911 h 60281"/>
                  <a:gd name="connsiteX7" fmla="*/ 0 w 48080"/>
                  <a:gd name="connsiteY7" fmla="*/ 77 h 60281"/>
                  <a:gd name="connsiteX8" fmla="*/ 9624 w 48080"/>
                  <a:gd name="connsiteY8" fmla="*/ 196 h 60281"/>
                  <a:gd name="connsiteX9" fmla="*/ 12700 w 48080"/>
                  <a:gd name="connsiteY9" fmla="*/ 2838 h 60281"/>
                  <a:gd name="connsiteX10" fmla="*/ 34630 w 48080"/>
                  <a:gd name="connsiteY10" fmla="*/ 38100 h 60281"/>
                  <a:gd name="connsiteX11" fmla="*/ 37707 w 48080"/>
                  <a:gd name="connsiteY11" fmla="*/ 41373 h 60281"/>
                  <a:gd name="connsiteX12" fmla="*/ 37707 w 48080"/>
                  <a:gd name="connsiteY12" fmla="*/ 26819 h 60281"/>
                  <a:gd name="connsiteX13" fmla="*/ 37667 w 48080"/>
                  <a:gd name="connsiteY13" fmla="*/ 3667 h 60281"/>
                  <a:gd name="connsiteX14" fmla="*/ 41375 w 48080"/>
                  <a:gd name="connsiteY14" fmla="*/ 38 h 60281"/>
                  <a:gd name="connsiteX15" fmla="*/ 48080 w 48080"/>
                  <a:gd name="connsiteY15" fmla="*/ 77 h 60281"/>
                  <a:gd name="connsiteX16" fmla="*/ 48041 w 48080"/>
                  <a:gd name="connsiteY16" fmla="*/ 60187 h 60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8080" h="60281">
                    <a:moveTo>
                      <a:pt x="48041" y="60187"/>
                    </a:moveTo>
                    <a:cubicBezTo>
                      <a:pt x="44649" y="60187"/>
                      <a:pt x="41572" y="60463"/>
                      <a:pt x="38575" y="60069"/>
                    </a:cubicBezTo>
                    <a:cubicBezTo>
                      <a:pt x="37312" y="59911"/>
                      <a:pt x="35892" y="58570"/>
                      <a:pt x="35143" y="57387"/>
                    </a:cubicBezTo>
                    <a:cubicBezTo>
                      <a:pt x="27610" y="45475"/>
                      <a:pt x="20234" y="33445"/>
                      <a:pt x="12779" y="21455"/>
                    </a:cubicBezTo>
                    <a:cubicBezTo>
                      <a:pt x="12109" y="20351"/>
                      <a:pt x="11399" y="19286"/>
                      <a:pt x="10058" y="17195"/>
                    </a:cubicBezTo>
                    <a:cubicBezTo>
                      <a:pt x="10058" y="32065"/>
                      <a:pt x="10058" y="45830"/>
                      <a:pt x="10058" y="59911"/>
                    </a:cubicBezTo>
                    <a:cubicBezTo>
                      <a:pt x="6508" y="59911"/>
                      <a:pt x="3431" y="59911"/>
                      <a:pt x="0" y="59911"/>
                    </a:cubicBezTo>
                    <a:cubicBezTo>
                      <a:pt x="0" y="40072"/>
                      <a:pt x="0" y="20351"/>
                      <a:pt x="0" y="77"/>
                    </a:cubicBezTo>
                    <a:cubicBezTo>
                      <a:pt x="3313" y="77"/>
                      <a:pt x="6508" y="-159"/>
                      <a:pt x="9624" y="196"/>
                    </a:cubicBezTo>
                    <a:cubicBezTo>
                      <a:pt x="10728" y="314"/>
                      <a:pt x="11990" y="1734"/>
                      <a:pt x="12700" y="2838"/>
                    </a:cubicBezTo>
                    <a:cubicBezTo>
                      <a:pt x="20076" y="14553"/>
                      <a:pt x="27333" y="26346"/>
                      <a:pt x="34630" y="38100"/>
                    </a:cubicBezTo>
                    <a:cubicBezTo>
                      <a:pt x="35380" y="39283"/>
                      <a:pt x="36169" y="40427"/>
                      <a:pt x="37707" y="41373"/>
                    </a:cubicBezTo>
                    <a:cubicBezTo>
                      <a:pt x="37707" y="36522"/>
                      <a:pt x="37707" y="31671"/>
                      <a:pt x="37707" y="26819"/>
                    </a:cubicBezTo>
                    <a:cubicBezTo>
                      <a:pt x="37707" y="19088"/>
                      <a:pt x="37786" y="11358"/>
                      <a:pt x="37667" y="3667"/>
                    </a:cubicBezTo>
                    <a:cubicBezTo>
                      <a:pt x="37628" y="906"/>
                      <a:pt x="38575" y="-199"/>
                      <a:pt x="41375" y="38"/>
                    </a:cubicBezTo>
                    <a:cubicBezTo>
                      <a:pt x="43465" y="235"/>
                      <a:pt x="45595" y="77"/>
                      <a:pt x="48080" y="77"/>
                    </a:cubicBezTo>
                    <a:cubicBezTo>
                      <a:pt x="48041" y="20114"/>
                      <a:pt x="48041" y="39835"/>
                      <a:pt x="48041" y="601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3" name="Figura a mano libera: forma 72">
                <a:extLst>
                  <a:ext uri="{FF2B5EF4-FFF2-40B4-BE49-F238E27FC236}">
                    <a16:creationId xmlns:a16="http://schemas.microsoft.com/office/drawing/2014/main" id="{2C06D1B1-0CD0-DD72-2E22-389F8DCE63DA}"/>
                  </a:ext>
                </a:extLst>
              </p:cNvPr>
              <p:cNvSpPr/>
              <p:nvPr/>
            </p:nvSpPr>
            <p:spPr>
              <a:xfrm>
                <a:off x="7053077" y="4533306"/>
                <a:ext cx="49895" cy="60320"/>
              </a:xfrm>
              <a:custGeom>
                <a:avLst/>
                <a:gdLst>
                  <a:gd name="connsiteX0" fmla="*/ 11321 w 49895"/>
                  <a:gd name="connsiteY0" fmla="*/ 35744 h 60320"/>
                  <a:gd name="connsiteX1" fmla="*/ 11361 w 49895"/>
                  <a:gd name="connsiteY1" fmla="*/ 56490 h 60320"/>
                  <a:gd name="connsiteX2" fmla="*/ 7416 w 49895"/>
                  <a:gd name="connsiteY2" fmla="*/ 60316 h 60320"/>
                  <a:gd name="connsiteX3" fmla="*/ 80 w 49895"/>
                  <a:gd name="connsiteY3" fmla="*/ 53217 h 60320"/>
                  <a:gd name="connsiteX4" fmla="*/ 1 w 49895"/>
                  <a:gd name="connsiteY4" fmla="*/ 4072 h 60320"/>
                  <a:gd name="connsiteX5" fmla="*/ 4064 w 49895"/>
                  <a:gd name="connsiteY5" fmla="*/ 9 h 60320"/>
                  <a:gd name="connsiteX6" fmla="*/ 34000 w 49895"/>
                  <a:gd name="connsiteY6" fmla="*/ 719 h 60320"/>
                  <a:gd name="connsiteX7" fmla="*/ 48278 w 49895"/>
                  <a:gd name="connsiteY7" fmla="*/ 11960 h 60320"/>
                  <a:gd name="connsiteX8" fmla="*/ 41376 w 49895"/>
                  <a:gd name="connsiteY8" fmla="*/ 30774 h 60320"/>
                  <a:gd name="connsiteX9" fmla="*/ 40784 w 49895"/>
                  <a:gd name="connsiteY9" fmla="*/ 31642 h 60320"/>
                  <a:gd name="connsiteX10" fmla="*/ 47845 w 49895"/>
                  <a:gd name="connsiteY10" fmla="*/ 44697 h 60320"/>
                  <a:gd name="connsiteX11" fmla="*/ 49896 w 49895"/>
                  <a:gd name="connsiteY11" fmla="*/ 60159 h 60320"/>
                  <a:gd name="connsiteX12" fmla="*/ 40666 w 49895"/>
                  <a:gd name="connsiteY12" fmla="*/ 60040 h 60320"/>
                  <a:gd name="connsiteX13" fmla="*/ 38457 w 49895"/>
                  <a:gd name="connsiteY13" fmla="*/ 57753 h 60320"/>
                  <a:gd name="connsiteX14" fmla="*/ 37669 w 49895"/>
                  <a:gd name="connsiteY14" fmla="*/ 49470 h 60320"/>
                  <a:gd name="connsiteX15" fmla="*/ 23745 w 49895"/>
                  <a:gd name="connsiteY15" fmla="*/ 35665 h 60320"/>
                  <a:gd name="connsiteX16" fmla="*/ 11321 w 49895"/>
                  <a:gd name="connsiteY16" fmla="*/ 35744 h 60320"/>
                  <a:gd name="connsiteX17" fmla="*/ 11518 w 49895"/>
                  <a:gd name="connsiteY17" fmla="*/ 27145 h 60320"/>
                  <a:gd name="connsiteX18" fmla="*/ 29938 w 49895"/>
                  <a:gd name="connsiteY18" fmla="*/ 27067 h 60320"/>
                  <a:gd name="connsiteX19" fmla="*/ 37629 w 49895"/>
                  <a:gd name="connsiteY19" fmla="*/ 19375 h 60320"/>
                  <a:gd name="connsiteX20" fmla="*/ 32620 w 49895"/>
                  <a:gd name="connsiteY20" fmla="*/ 10146 h 60320"/>
                  <a:gd name="connsiteX21" fmla="*/ 11518 w 49895"/>
                  <a:gd name="connsiteY21" fmla="*/ 9081 h 60320"/>
                  <a:gd name="connsiteX22" fmla="*/ 11518 w 49895"/>
                  <a:gd name="connsiteY22" fmla="*/ 27145 h 60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895" h="60320">
                    <a:moveTo>
                      <a:pt x="11321" y="35744"/>
                    </a:moveTo>
                    <a:cubicBezTo>
                      <a:pt x="11321" y="43198"/>
                      <a:pt x="11203" y="49864"/>
                      <a:pt x="11361" y="56490"/>
                    </a:cubicBezTo>
                    <a:cubicBezTo>
                      <a:pt x="11439" y="59488"/>
                      <a:pt x="10374" y="60395"/>
                      <a:pt x="7416" y="60316"/>
                    </a:cubicBezTo>
                    <a:cubicBezTo>
                      <a:pt x="-1261" y="60040"/>
                      <a:pt x="119" y="61184"/>
                      <a:pt x="80" y="53217"/>
                    </a:cubicBezTo>
                    <a:cubicBezTo>
                      <a:pt x="1" y="36848"/>
                      <a:pt x="119" y="20440"/>
                      <a:pt x="1" y="4072"/>
                    </a:cubicBezTo>
                    <a:cubicBezTo>
                      <a:pt x="-38" y="916"/>
                      <a:pt x="908" y="-109"/>
                      <a:pt x="4064" y="9"/>
                    </a:cubicBezTo>
                    <a:cubicBezTo>
                      <a:pt x="14043" y="364"/>
                      <a:pt x="24061" y="127"/>
                      <a:pt x="34000" y="719"/>
                    </a:cubicBezTo>
                    <a:cubicBezTo>
                      <a:pt x="41021" y="1153"/>
                      <a:pt x="46425" y="4624"/>
                      <a:pt x="48278" y="11960"/>
                    </a:cubicBezTo>
                    <a:cubicBezTo>
                      <a:pt x="50290" y="19849"/>
                      <a:pt x="47963" y="25883"/>
                      <a:pt x="41376" y="30774"/>
                    </a:cubicBezTo>
                    <a:cubicBezTo>
                      <a:pt x="41179" y="30932"/>
                      <a:pt x="41061" y="31208"/>
                      <a:pt x="40784" y="31642"/>
                    </a:cubicBezTo>
                    <a:cubicBezTo>
                      <a:pt x="46385" y="34245"/>
                      <a:pt x="47608" y="39018"/>
                      <a:pt x="47845" y="44697"/>
                    </a:cubicBezTo>
                    <a:cubicBezTo>
                      <a:pt x="48042" y="49667"/>
                      <a:pt x="49107" y="54637"/>
                      <a:pt x="49896" y="60159"/>
                    </a:cubicBezTo>
                    <a:cubicBezTo>
                      <a:pt x="47135" y="60159"/>
                      <a:pt x="43900" y="60316"/>
                      <a:pt x="40666" y="60040"/>
                    </a:cubicBezTo>
                    <a:cubicBezTo>
                      <a:pt x="39838" y="59961"/>
                      <a:pt x="38615" y="58660"/>
                      <a:pt x="38457" y="57753"/>
                    </a:cubicBezTo>
                    <a:cubicBezTo>
                      <a:pt x="37945" y="55031"/>
                      <a:pt x="37747" y="52231"/>
                      <a:pt x="37669" y="49470"/>
                    </a:cubicBezTo>
                    <a:cubicBezTo>
                      <a:pt x="37392" y="38702"/>
                      <a:pt x="34395" y="35704"/>
                      <a:pt x="23745" y="35665"/>
                    </a:cubicBezTo>
                    <a:cubicBezTo>
                      <a:pt x="19801" y="35704"/>
                      <a:pt x="15818" y="35744"/>
                      <a:pt x="11321" y="35744"/>
                    </a:cubicBezTo>
                    <a:close/>
                    <a:moveTo>
                      <a:pt x="11518" y="27145"/>
                    </a:moveTo>
                    <a:cubicBezTo>
                      <a:pt x="17987" y="27145"/>
                      <a:pt x="23982" y="27382"/>
                      <a:pt x="29938" y="27067"/>
                    </a:cubicBezTo>
                    <a:cubicBezTo>
                      <a:pt x="34592" y="26830"/>
                      <a:pt x="37314" y="23793"/>
                      <a:pt x="37629" y="19375"/>
                    </a:cubicBezTo>
                    <a:cubicBezTo>
                      <a:pt x="38024" y="14445"/>
                      <a:pt x="36367" y="10580"/>
                      <a:pt x="32620" y="10146"/>
                    </a:cubicBezTo>
                    <a:cubicBezTo>
                      <a:pt x="25678" y="9357"/>
                      <a:pt x="18697" y="9396"/>
                      <a:pt x="11518" y="9081"/>
                    </a:cubicBezTo>
                    <a:cubicBezTo>
                      <a:pt x="11518" y="15589"/>
                      <a:pt x="11518" y="21111"/>
                      <a:pt x="11518" y="271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4" name="Figura a mano libera: forma 73">
                <a:extLst>
                  <a:ext uri="{FF2B5EF4-FFF2-40B4-BE49-F238E27FC236}">
                    <a16:creationId xmlns:a16="http://schemas.microsoft.com/office/drawing/2014/main" id="{1658A0F2-5489-C432-468E-BB31841A57AD}"/>
                  </a:ext>
                </a:extLst>
              </p:cNvPr>
              <p:cNvSpPr/>
              <p:nvPr/>
            </p:nvSpPr>
            <p:spPr>
              <a:xfrm>
                <a:off x="6780215" y="4533340"/>
                <a:ext cx="51362" cy="60286"/>
              </a:xfrm>
              <a:custGeom>
                <a:avLst/>
                <a:gdLst>
                  <a:gd name="connsiteX0" fmla="*/ 80 w 51362"/>
                  <a:gd name="connsiteY0" fmla="*/ 29833 h 60286"/>
                  <a:gd name="connsiteX1" fmla="*/ 159 w 51362"/>
                  <a:gd name="connsiteY1" fmla="*/ 3486 h 60286"/>
                  <a:gd name="connsiteX2" fmla="*/ 2250 w 51362"/>
                  <a:gd name="connsiteY2" fmla="*/ 251 h 60286"/>
                  <a:gd name="connsiteX3" fmla="*/ 28992 w 51362"/>
                  <a:gd name="connsiteY3" fmla="*/ 527 h 60286"/>
                  <a:gd name="connsiteX4" fmla="*/ 51276 w 51362"/>
                  <a:gd name="connsiteY4" fmla="*/ 24982 h 60286"/>
                  <a:gd name="connsiteX5" fmla="*/ 49147 w 51362"/>
                  <a:gd name="connsiteY5" fmla="*/ 44190 h 60286"/>
                  <a:gd name="connsiteX6" fmla="*/ 27177 w 51362"/>
                  <a:gd name="connsiteY6" fmla="*/ 60204 h 60286"/>
                  <a:gd name="connsiteX7" fmla="*/ 3591 w 51362"/>
                  <a:gd name="connsiteY7" fmla="*/ 60282 h 60286"/>
                  <a:gd name="connsiteX8" fmla="*/ 1 w 51362"/>
                  <a:gd name="connsiteY8" fmla="*/ 56575 h 60286"/>
                  <a:gd name="connsiteX9" fmla="*/ 80 w 51362"/>
                  <a:gd name="connsiteY9" fmla="*/ 29833 h 60286"/>
                  <a:gd name="connsiteX10" fmla="*/ 11597 w 51362"/>
                  <a:gd name="connsiteY10" fmla="*/ 9362 h 60286"/>
                  <a:gd name="connsiteX11" fmla="*/ 11597 w 51362"/>
                  <a:gd name="connsiteY11" fmla="*/ 51171 h 60286"/>
                  <a:gd name="connsiteX12" fmla="*/ 37590 w 51362"/>
                  <a:gd name="connsiteY12" fmla="*/ 43756 h 60286"/>
                  <a:gd name="connsiteX13" fmla="*/ 36841 w 51362"/>
                  <a:gd name="connsiteY13" fmla="*/ 15594 h 60286"/>
                  <a:gd name="connsiteX14" fmla="*/ 11597 w 51362"/>
                  <a:gd name="connsiteY14" fmla="*/ 9362 h 6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362" h="60286">
                    <a:moveTo>
                      <a:pt x="80" y="29833"/>
                    </a:moveTo>
                    <a:cubicBezTo>
                      <a:pt x="80" y="21037"/>
                      <a:pt x="1" y="12281"/>
                      <a:pt x="159" y="3486"/>
                    </a:cubicBezTo>
                    <a:cubicBezTo>
                      <a:pt x="199" y="2342"/>
                      <a:pt x="1500" y="251"/>
                      <a:pt x="2250" y="251"/>
                    </a:cubicBezTo>
                    <a:cubicBezTo>
                      <a:pt x="11164" y="133"/>
                      <a:pt x="20156" y="-380"/>
                      <a:pt x="28992" y="527"/>
                    </a:cubicBezTo>
                    <a:cubicBezTo>
                      <a:pt x="42244" y="1908"/>
                      <a:pt x="50488" y="10980"/>
                      <a:pt x="51276" y="24982"/>
                    </a:cubicBezTo>
                    <a:cubicBezTo>
                      <a:pt x="51631" y="31332"/>
                      <a:pt x="50882" y="38076"/>
                      <a:pt x="49147" y="44190"/>
                    </a:cubicBezTo>
                    <a:cubicBezTo>
                      <a:pt x="46307" y="54129"/>
                      <a:pt x="37511" y="60046"/>
                      <a:pt x="27177" y="60204"/>
                    </a:cubicBezTo>
                    <a:cubicBezTo>
                      <a:pt x="19328" y="60361"/>
                      <a:pt x="11479" y="60125"/>
                      <a:pt x="3591" y="60282"/>
                    </a:cubicBezTo>
                    <a:cubicBezTo>
                      <a:pt x="711" y="60361"/>
                      <a:pt x="-38" y="59257"/>
                      <a:pt x="1" y="56575"/>
                    </a:cubicBezTo>
                    <a:cubicBezTo>
                      <a:pt x="159" y="47661"/>
                      <a:pt x="80" y="38747"/>
                      <a:pt x="80" y="29833"/>
                    </a:cubicBezTo>
                    <a:close/>
                    <a:moveTo>
                      <a:pt x="11597" y="9362"/>
                    </a:moveTo>
                    <a:cubicBezTo>
                      <a:pt x="11597" y="23483"/>
                      <a:pt x="11597" y="37130"/>
                      <a:pt x="11597" y="51171"/>
                    </a:cubicBezTo>
                    <a:cubicBezTo>
                      <a:pt x="21064" y="50659"/>
                      <a:pt x="31161" y="53380"/>
                      <a:pt x="37590" y="43756"/>
                    </a:cubicBezTo>
                    <a:cubicBezTo>
                      <a:pt x="42165" y="36893"/>
                      <a:pt x="41731" y="21550"/>
                      <a:pt x="36841" y="15594"/>
                    </a:cubicBezTo>
                    <a:cubicBezTo>
                      <a:pt x="30096" y="7312"/>
                      <a:pt x="20630" y="9678"/>
                      <a:pt x="11597" y="93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5" name="Figura a mano libera: forma 74">
                <a:extLst>
                  <a:ext uri="{FF2B5EF4-FFF2-40B4-BE49-F238E27FC236}">
                    <a16:creationId xmlns:a16="http://schemas.microsoft.com/office/drawing/2014/main" id="{49BC292A-10A2-7F7F-1CAE-6B1F0C73582D}"/>
                  </a:ext>
                </a:extLst>
              </p:cNvPr>
              <p:cNvSpPr/>
              <p:nvPr/>
            </p:nvSpPr>
            <p:spPr>
              <a:xfrm>
                <a:off x="6918760" y="4531960"/>
                <a:ext cx="57761" cy="63040"/>
              </a:xfrm>
              <a:custGeom>
                <a:avLst/>
                <a:gdLst>
                  <a:gd name="connsiteX0" fmla="*/ 57761 w 57761"/>
                  <a:gd name="connsiteY0" fmla="*/ 31450 h 63040"/>
                  <a:gd name="connsiteX1" fmla="*/ 34924 w 57761"/>
                  <a:gd name="connsiteY1" fmla="*/ 62452 h 63040"/>
                  <a:gd name="connsiteX2" fmla="*/ 254 w 57761"/>
                  <a:gd name="connsiteY2" fmla="*/ 27348 h 63040"/>
                  <a:gd name="connsiteX3" fmla="*/ 20054 w 57761"/>
                  <a:gd name="connsiteY3" fmla="*/ 1434 h 63040"/>
                  <a:gd name="connsiteX4" fmla="*/ 57761 w 57761"/>
                  <a:gd name="connsiteY4" fmla="*/ 31450 h 63040"/>
                  <a:gd name="connsiteX5" fmla="*/ 47348 w 57761"/>
                  <a:gd name="connsiteY5" fmla="*/ 31332 h 63040"/>
                  <a:gd name="connsiteX6" fmla="*/ 42970 w 57761"/>
                  <a:gd name="connsiteY6" fmla="*/ 17527 h 63040"/>
                  <a:gd name="connsiteX7" fmla="*/ 14572 w 57761"/>
                  <a:gd name="connsiteY7" fmla="*/ 17606 h 63040"/>
                  <a:gd name="connsiteX8" fmla="*/ 14138 w 57761"/>
                  <a:gd name="connsiteY8" fmla="*/ 44782 h 63040"/>
                  <a:gd name="connsiteX9" fmla="*/ 28929 w 57761"/>
                  <a:gd name="connsiteY9" fmla="*/ 53814 h 63040"/>
                  <a:gd name="connsiteX10" fmla="*/ 43562 w 57761"/>
                  <a:gd name="connsiteY10" fmla="*/ 44624 h 63040"/>
                  <a:gd name="connsiteX11" fmla="*/ 47348 w 57761"/>
                  <a:gd name="connsiteY11" fmla="*/ 31332 h 63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761" h="63040">
                    <a:moveTo>
                      <a:pt x="57761" y="31450"/>
                    </a:moveTo>
                    <a:cubicBezTo>
                      <a:pt x="57800" y="47306"/>
                      <a:pt x="48413" y="59967"/>
                      <a:pt x="34924" y="62452"/>
                    </a:cubicBezTo>
                    <a:cubicBezTo>
                      <a:pt x="12757" y="66514"/>
                      <a:pt x="-2152" y="49002"/>
                      <a:pt x="254" y="27348"/>
                    </a:cubicBezTo>
                    <a:cubicBezTo>
                      <a:pt x="1635" y="14963"/>
                      <a:pt x="7472" y="5339"/>
                      <a:pt x="20054" y="1434"/>
                    </a:cubicBezTo>
                    <a:cubicBezTo>
                      <a:pt x="39894" y="-4719"/>
                      <a:pt x="57722" y="9599"/>
                      <a:pt x="57761" y="31450"/>
                    </a:cubicBezTo>
                    <a:close/>
                    <a:moveTo>
                      <a:pt x="47348" y="31332"/>
                    </a:moveTo>
                    <a:cubicBezTo>
                      <a:pt x="45928" y="26717"/>
                      <a:pt x="45218" y="21708"/>
                      <a:pt x="42970" y="17527"/>
                    </a:cubicBezTo>
                    <a:cubicBezTo>
                      <a:pt x="36896" y="6286"/>
                      <a:pt x="20725" y="6365"/>
                      <a:pt x="14572" y="17606"/>
                    </a:cubicBezTo>
                    <a:cubicBezTo>
                      <a:pt x="9760" y="26441"/>
                      <a:pt x="9878" y="35749"/>
                      <a:pt x="14138" y="44782"/>
                    </a:cubicBezTo>
                    <a:cubicBezTo>
                      <a:pt x="17017" y="50895"/>
                      <a:pt x="22302" y="53814"/>
                      <a:pt x="28929" y="53814"/>
                    </a:cubicBezTo>
                    <a:cubicBezTo>
                      <a:pt x="35594" y="53814"/>
                      <a:pt x="40880" y="50777"/>
                      <a:pt x="43562" y="44624"/>
                    </a:cubicBezTo>
                    <a:cubicBezTo>
                      <a:pt x="45337" y="40640"/>
                      <a:pt x="46047" y="36144"/>
                      <a:pt x="47348" y="313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6" name="Figura a mano libera: forma 75">
                <a:extLst>
                  <a:ext uri="{FF2B5EF4-FFF2-40B4-BE49-F238E27FC236}">
                    <a16:creationId xmlns:a16="http://schemas.microsoft.com/office/drawing/2014/main" id="{FCBF3252-69C6-F932-C064-31FF6785187B}"/>
                  </a:ext>
                </a:extLst>
              </p:cNvPr>
              <p:cNvSpPr/>
              <p:nvPr/>
            </p:nvSpPr>
            <p:spPr>
              <a:xfrm>
                <a:off x="7310897" y="4531798"/>
                <a:ext cx="58074" cy="63221"/>
              </a:xfrm>
              <a:custGeom>
                <a:avLst/>
                <a:gdLst>
                  <a:gd name="connsiteX0" fmla="*/ 58074 w 58074"/>
                  <a:gd name="connsiteY0" fmla="*/ 31966 h 63221"/>
                  <a:gd name="connsiteX1" fmla="*/ 33896 w 58074"/>
                  <a:gd name="connsiteY1" fmla="*/ 62771 h 63221"/>
                  <a:gd name="connsiteX2" fmla="*/ 2027 w 58074"/>
                  <a:gd name="connsiteY2" fmla="*/ 43247 h 63221"/>
                  <a:gd name="connsiteX3" fmla="*/ 10270 w 58074"/>
                  <a:gd name="connsiteY3" fmla="*/ 7275 h 63221"/>
                  <a:gd name="connsiteX4" fmla="*/ 56812 w 58074"/>
                  <a:gd name="connsiteY4" fmla="*/ 22934 h 63221"/>
                  <a:gd name="connsiteX5" fmla="*/ 58074 w 58074"/>
                  <a:gd name="connsiteY5" fmla="*/ 31966 h 63221"/>
                  <a:gd name="connsiteX6" fmla="*/ 10625 w 58074"/>
                  <a:gd name="connsiteY6" fmla="*/ 31493 h 63221"/>
                  <a:gd name="connsiteX7" fmla="*/ 13820 w 58074"/>
                  <a:gd name="connsiteY7" fmla="*/ 43799 h 63221"/>
                  <a:gd name="connsiteX8" fmla="*/ 29005 w 58074"/>
                  <a:gd name="connsiteY8" fmla="*/ 54054 h 63221"/>
                  <a:gd name="connsiteX9" fmla="*/ 44112 w 58074"/>
                  <a:gd name="connsiteY9" fmla="*/ 44272 h 63221"/>
                  <a:gd name="connsiteX10" fmla="*/ 43875 w 58074"/>
                  <a:gd name="connsiteY10" fmla="*/ 18871 h 63221"/>
                  <a:gd name="connsiteX11" fmla="*/ 29281 w 58074"/>
                  <a:gd name="connsiteY11" fmla="*/ 9642 h 63221"/>
                  <a:gd name="connsiteX12" fmla="*/ 14293 w 58074"/>
                  <a:gd name="connsiteY12" fmla="*/ 18793 h 63221"/>
                  <a:gd name="connsiteX13" fmla="*/ 10625 w 58074"/>
                  <a:gd name="connsiteY13" fmla="*/ 31493 h 63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074" h="63221">
                    <a:moveTo>
                      <a:pt x="58074" y="31966"/>
                    </a:moveTo>
                    <a:cubicBezTo>
                      <a:pt x="57759" y="48296"/>
                      <a:pt x="48371" y="60404"/>
                      <a:pt x="33896" y="62771"/>
                    </a:cubicBezTo>
                    <a:cubicBezTo>
                      <a:pt x="19145" y="65216"/>
                      <a:pt x="6287" y="57564"/>
                      <a:pt x="2027" y="43247"/>
                    </a:cubicBezTo>
                    <a:cubicBezTo>
                      <a:pt x="-1957" y="29836"/>
                      <a:pt x="-497" y="17018"/>
                      <a:pt x="10270" y="7275"/>
                    </a:cubicBezTo>
                    <a:cubicBezTo>
                      <a:pt x="26481" y="-7436"/>
                      <a:pt x="51961" y="1359"/>
                      <a:pt x="56812" y="22934"/>
                    </a:cubicBezTo>
                    <a:cubicBezTo>
                      <a:pt x="57483" y="25853"/>
                      <a:pt x="57680" y="28929"/>
                      <a:pt x="58074" y="31966"/>
                    </a:cubicBezTo>
                    <a:close/>
                    <a:moveTo>
                      <a:pt x="10625" y="31493"/>
                    </a:moveTo>
                    <a:cubicBezTo>
                      <a:pt x="11730" y="35911"/>
                      <a:pt x="12361" y="40013"/>
                      <a:pt x="13820" y="43799"/>
                    </a:cubicBezTo>
                    <a:cubicBezTo>
                      <a:pt x="16423" y="50544"/>
                      <a:pt x="21827" y="54015"/>
                      <a:pt x="29005" y="54054"/>
                    </a:cubicBezTo>
                    <a:cubicBezTo>
                      <a:pt x="35987" y="54093"/>
                      <a:pt x="41272" y="50780"/>
                      <a:pt x="44112" y="44272"/>
                    </a:cubicBezTo>
                    <a:cubicBezTo>
                      <a:pt x="47819" y="35832"/>
                      <a:pt x="47859" y="27233"/>
                      <a:pt x="43875" y="18871"/>
                    </a:cubicBezTo>
                    <a:cubicBezTo>
                      <a:pt x="40996" y="12837"/>
                      <a:pt x="36144" y="9721"/>
                      <a:pt x="29281" y="9642"/>
                    </a:cubicBezTo>
                    <a:cubicBezTo>
                      <a:pt x="22261" y="9563"/>
                      <a:pt x="17054" y="12521"/>
                      <a:pt x="14293" y="18793"/>
                    </a:cubicBezTo>
                    <a:cubicBezTo>
                      <a:pt x="12518" y="22816"/>
                      <a:pt x="11769" y="27312"/>
                      <a:pt x="10625" y="314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7" name="Figura a mano libera: forma 76">
                <a:extLst>
                  <a:ext uri="{FF2B5EF4-FFF2-40B4-BE49-F238E27FC236}">
                    <a16:creationId xmlns:a16="http://schemas.microsoft.com/office/drawing/2014/main" id="{B4B9F348-607D-CEEF-BF4E-A4918D442F21}"/>
                  </a:ext>
                </a:extLst>
              </p:cNvPr>
              <p:cNvSpPr/>
              <p:nvPr/>
            </p:nvSpPr>
            <p:spPr>
              <a:xfrm>
                <a:off x="7224573" y="4531840"/>
                <a:ext cx="48995" cy="63342"/>
              </a:xfrm>
              <a:custGeom>
                <a:avLst/>
                <a:gdLst>
                  <a:gd name="connsiteX0" fmla="*/ 46857 w 48995"/>
                  <a:gd name="connsiteY0" fmla="*/ 19934 h 63342"/>
                  <a:gd name="connsiteX1" fmla="*/ 38259 w 48995"/>
                  <a:gd name="connsiteY1" fmla="*/ 19816 h 63342"/>
                  <a:gd name="connsiteX2" fmla="*/ 35932 w 48995"/>
                  <a:gd name="connsiteY2" fmla="*/ 17212 h 63342"/>
                  <a:gd name="connsiteX3" fmla="*/ 15343 w 48995"/>
                  <a:gd name="connsiteY3" fmla="*/ 12085 h 63342"/>
                  <a:gd name="connsiteX4" fmla="*/ 17473 w 48995"/>
                  <a:gd name="connsiteY4" fmla="*/ 22971 h 63342"/>
                  <a:gd name="connsiteX5" fmla="*/ 27728 w 48995"/>
                  <a:gd name="connsiteY5" fmla="*/ 26126 h 63342"/>
                  <a:gd name="connsiteX6" fmla="*/ 36602 w 48995"/>
                  <a:gd name="connsiteY6" fmla="*/ 28532 h 63342"/>
                  <a:gd name="connsiteX7" fmla="*/ 48908 w 48995"/>
                  <a:gd name="connsiteY7" fmla="*/ 42534 h 63342"/>
                  <a:gd name="connsiteX8" fmla="*/ 39482 w 48995"/>
                  <a:gd name="connsiteY8" fmla="*/ 59928 h 63342"/>
                  <a:gd name="connsiteX9" fmla="*/ 11280 w 48995"/>
                  <a:gd name="connsiteY9" fmla="*/ 60244 h 63342"/>
                  <a:gd name="connsiteX10" fmla="*/ 0 w 48995"/>
                  <a:gd name="connsiteY10" fmla="*/ 41627 h 63342"/>
                  <a:gd name="connsiteX11" fmla="*/ 10689 w 48995"/>
                  <a:gd name="connsiteY11" fmla="*/ 41627 h 63342"/>
                  <a:gd name="connsiteX12" fmla="*/ 31830 w 48995"/>
                  <a:gd name="connsiteY12" fmla="*/ 53026 h 63342"/>
                  <a:gd name="connsiteX13" fmla="*/ 38062 w 48995"/>
                  <a:gd name="connsiteY13" fmla="*/ 45138 h 63342"/>
                  <a:gd name="connsiteX14" fmla="*/ 31869 w 48995"/>
                  <a:gd name="connsiteY14" fmla="*/ 37801 h 63342"/>
                  <a:gd name="connsiteX15" fmla="*/ 13805 w 48995"/>
                  <a:gd name="connsiteY15" fmla="*/ 32832 h 63342"/>
                  <a:gd name="connsiteX16" fmla="*/ 3313 w 48995"/>
                  <a:gd name="connsiteY16" fmla="*/ 12558 h 63342"/>
                  <a:gd name="connsiteX17" fmla="*/ 11202 w 48995"/>
                  <a:gd name="connsiteY17" fmla="*/ 3565 h 63342"/>
                  <a:gd name="connsiteX18" fmla="*/ 37983 w 48995"/>
                  <a:gd name="connsiteY18" fmla="*/ 3447 h 63342"/>
                  <a:gd name="connsiteX19" fmla="*/ 46857 w 48995"/>
                  <a:gd name="connsiteY19" fmla="*/ 19934 h 6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995" h="63342">
                    <a:moveTo>
                      <a:pt x="46857" y="19934"/>
                    </a:moveTo>
                    <a:cubicBezTo>
                      <a:pt x="44057" y="19934"/>
                      <a:pt x="41138" y="20131"/>
                      <a:pt x="38259" y="19816"/>
                    </a:cubicBezTo>
                    <a:cubicBezTo>
                      <a:pt x="37391" y="19697"/>
                      <a:pt x="36287" y="18277"/>
                      <a:pt x="35932" y="17212"/>
                    </a:cubicBezTo>
                    <a:cubicBezTo>
                      <a:pt x="33408" y="9679"/>
                      <a:pt x="21180" y="6602"/>
                      <a:pt x="15343" y="12085"/>
                    </a:cubicBezTo>
                    <a:cubicBezTo>
                      <a:pt x="11951" y="15280"/>
                      <a:pt x="12898" y="20959"/>
                      <a:pt x="17473" y="22971"/>
                    </a:cubicBezTo>
                    <a:cubicBezTo>
                      <a:pt x="20707" y="24430"/>
                      <a:pt x="24296" y="25140"/>
                      <a:pt x="27728" y="26126"/>
                    </a:cubicBezTo>
                    <a:cubicBezTo>
                      <a:pt x="30686" y="26955"/>
                      <a:pt x="33644" y="27665"/>
                      <a:pt x="36602" y="28532"/>
                    </a:cubicBezTo>
                    <a:cubicBezTo>
                      <a:pt x="43978" y="30702"/>
                      <a:pt x="48317" y="35711"/>
                      <a:pt x="48908" y="42534"/>
                    </a:cubicBezTo>
                    <a:cubicBezTo>
                      <a:pt x="49579" y="50383"/>
                      <a:pt x="46384" y="56615"/>
                      <a:pt x="39482" y="59928"/>
                    </a:cubicBezTo>
                    <a:cubicBezTo>
                      <a:pt x="30213" y="64346"/>
                      <a:pt x="20628" y="64504"/>
                      <a:pt x="11280" y="60244"/>
                    </a:cubicBezTo>
                    <a:cubicBezTo>
                      <a:pt x="3589" y="56734"/>
                      <a:pt x="276" y="50265"/>
                      <a:pt x="0" y="41627"/>
                    </a:cubicBezTo>
                    <a:cubicBezTo>
                      <a:pt x="3668" y="41627"/>
                      <a:pt x="7178" y="41627"/>
                      <a:pt x="10689" y="41627"/>
                    </a:cubicBezTo>
                    <a:cubicBezTo>
                      <a:pt x="12109" y="53539"/>
                      <a:pt x="22640" y="55550"/>
                      <a:pt x="31830" y="53026"/>
                    </a:cubicBezTo>
                    <a:cubicBezTo>
                      <a:pt x="35656" y="51961"/>
                      <a:pt x="38022" y="49200"/>
                      <a:pt x="38062" y="45138"/>
                    </a:cubicBezTo>
                    <a:cubicBezTo>
                      <a:pt x="38101" y="41154"/>
                      <a:pt x="35616" y="38827"/>
                      <a:pt x="31869" y="37801"/>
                    </a:cubicBezTo>
                    <a:cubicBezTo>
                      <a:pt x="25835" y="36145"/>
                      <a:pt x="19761" y="34725"/>
                      <a:pt x="13805" y="32832"/>
                    </a:cubicBezTo>
                    <a:cubicBezTo>
                      <a:pt x="4220" y="29755"/>
                      <a:pt x="-316" y="21433"/>
                      <a:pt x="3313" y="12558"/>
                    </a:cubicBezTo>
                    <a:cubicBezTo>
                      <a:pt x="4772" y="9048"/>
                      <a:pt x="7888" y="5459"/>
                      <a:pt x="11202" y="3565"/>
                    </a:cubicBezTo>
                    <a:cubicBezTo>
                      <a:pt x="19879" y="-1365"/>
                      <a:pt x="29108" y="-970"/>
                      <a:pt x="37983" y="3447"/>
                    </a:cubicBezTo>
                    <a:cubicBezTo>
                      <a:pt x="44373" y="6721"/>
                      <a:pt x="47765" y="13110"/>
                      <a:pt x="46857" y="199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8" name="Figura a mano libera: forma 77">
                <a:extLst>
                  <a:ext uri="{FF2B5EF4-FFF2-40B4-BE49-F238E27FC236}">
                    <a16:creationId xmlns:a16="http://schemas.microsoft.com/office/drawing/2014/main" id="{0BF7A44D-AF7F-01A3-0F9D-7590D0BB3CF0}"/>
                  </a:ext>
                </a:extLst>
              </p:cNvPr>
              <p:cNvSpPr/>
              <p:nvPr/>
            </p:nvSpPr>
            <p:spPr>
              <a:xfrm>
                <a:off x="6721014" y="4533394"/>
                <a:ext cx="44048" cy="60228"/>
              </a:xfrm>
              <a:custGeom>
                <a:avLst/>
                <a:gdLst>
                  <a:gd name="connsiteX0" fmla="*/ 11359 w 44048"/>
                  <a:gd name="connsiteY0" fmla="*/ 33723 h 60228"/>
                  <a:gd name="connsiteX1" fmla="*/ 11517 w 44048"/>
                  <a:gd name="connsiteY1" fmla="*/ 48593 h 60228"/>
                  <a:gd name="connsiteX2" fmla="*/ 14594 w 44048"/>
                  <a:gd name="connsiteY2" fmla="*/ 50447 h 60228"/>
                  <a:gd name="connsiteX3" fmla="*/ 40192 w 44048"/>
                  <a:gd name="connsiteY3" fmla="*/ 50605 h 60228"/>
                  <a:gd name="connsiteX4" fmla="*/ 43899 w 44048"/>
                  <a:gd name="connsiteY4" fmla="*/ 51748 h 60228"/>
                  <a:gd name="connsiteX5" fmla="*/ 43663 w 44048"/>
                  <a:gd name="connsiteY5" fmla="*/ 59558 h 60228"/>
                  <a:gd name="connsiteX6" fmla="*/ 41138 w 44048"/>
                  <a:gd name="connsiteY6" fmla="*/ 60149 h 60228"/>
                  <a:gd name="connsiteX7" fmla="*/ 3116 w 44048"/>
                  <a:gd name="connsiteY7" fmla="*/ 60228 h 60228"/>
                  <a:gd name="connsiteX8" fmla="*/ 0 w 44048"/>
                  <a:gd name="connsiteY8" fmla="*/ 56876 h 60228"/>
                  <a:gd name="connsiteX9" fmla="*/ 0 w 44048"/>
                  <a:gd name="connsiteY9" fmla="*/ 3313 h 60228"/>
                  <a:gd name="connsiteX10" fmla="*/ 2722 w 44048"/>
                  <a:gd name="connsiteY10" fmla="*/ 0 h 60228"/>
                  <a:gd name="connsiteX11" fmla="*/ 41927 w 44048"/>
                  <a:gd name="connsiteY11" fmla="*/ 79 h 60228"/>
                  <a:gd name="connsiteX12" fmla="*/ 43268 w 44048"/>
                  <a:gd name="connsiteY12" fmla="*/ 513 h 60228"/>
                  <a:gd name="connsiteX13" fmla="*/ 43268 w 44048"/>
                  <a:gd name="connsiteY13" fmla="*/ 9663 h 60228"/>
                  <a:gd name="connsiteX14" fmla="*/ 11596 w 44048"/>
                  <a:gd name="connsiteY14" fmla="*/ 9663 h 60228"/>
                  <a:gd name="connsiteX15" fmla="*/ 11596 w 44048"/>
                  <a:gd name="connsiteY15" fmla="*/ 24612 h 60228"/>
                  <a:gd name="connsiteX16" fmla="*/ 40783 w 44048"/>
                  <a:gd name="connsiteY16" fmla="*/ 24612 h 60228"/>
                  <a:gd name="connsiteX17" fmla="*/ 40783 w 44048"/>
                  <a:gd name="connsiteY17" fmla="*/ 33723 h 60228"/>
                  <a:gd name="connsiteX18" fmla="*/ 11359 w 44048"/>
                  <a:gd name="connsiteY18" fmla="*/ 33723 h 60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4048" h="60228">
                    <a:moveTo>
                      <a:pt x="11359" y="33723"/>
                    </a:moveTo>
                    <a:cubicBezTo>
                      <a:pt x="11359" y="39087"/>
                      <a:pt x="11241" y="43860"/>
                      <a:pt x="11517" y="48593"/>
                    </a:cubicBezTo>
                    <a:cubicBezTo>
                      <a:pt x="11557" y="49303"/>
                      <a:pt x="13489" y="50447"/>
                      <a:pt x="14594" y="50447"/>
                    </a:cubicBezTo>
                    <a:cubicBezTo>
                      <a:pt x="23113" y="50605"/>
                      <a:pt x="31672" y="50486"/>
                      <a:pt x="40192" y="50605"/>
                    </a:cubicBezTo>
                    <a:cubicBezTo>
                      <a:pt x="41493" y="50605"/>
                      <a:pt x="43860" y="51236"/>
                      <a:pt x="43899" y="51748"/>
                    </a:cubicBezTo>
                    <a:cubicBezTo>
                      <a:pt x="44215" y="54312"/>
                      <a:pt x="43978" y="56994"/>
                      <a:pt x="43663" y="59558"/>
                    </a:cubicBezTo>
                    <a:cubicBezTo>
                      <a:pt x="43623" y="59834"/>
                      <a:pt x="42006" y="60149"/>
                      <a:pt x="41138" y="60149"/>
                    </a:cubicBezTo>
                    <a:cubicBezTo>
                      <a:pt x="28477" y="60189"/>
                      <a:pt x="15816" y="60110"/>
                      <a:pt x="3116" y="60228"/>
                    </a:cubicBezTo>
                    <a:cubicBezTo>
                      <a:pt x="552" y="60228"/>
                      <a:pt x="0" y="59163"/>
                      <a:pt x="0" y="56876"/>
                    </a:cubicBezTo>
                    <a:cubicBezTo>
                      <a:pt x="39" y="39008"/>
                      <a:pt x="39" y="21181"/>
                      <a:pt x="0" y="3313"/>
                    </a:cubicBezTo>
                    <a:cubicBezTo>
                      <a:pt x="0" y="1381"/>
                      <a:pt x="197" y="0"/>
                      <a:pt x="2722" y="0"/>
                    </a:cubicBezTo>
                    <a:cubicBezTo>
                      <a:pt x="15777" y="79"/>
                      <a:pt x="28872" y="39"/>
                      <a:pt x="41927" y="79"/>
                    </a:cubicBezTo>
                    <a:cubicBezTo>
                      <a:pt x="42282" y="79"/>
                      <a:pt x="42677" y="316"/>
                      <a:pt x="43268" y="513"/>
                    </a:cubicBezTo>
                    <a:cubicBezTo>
                      <a:pt x="43268" y="3392"/>
                      <a:pt x="43268" y="6271"/>
                      <a:pt x="43268" y="9663"/>
                    </a:cubicBezTo>
                    <a:cubicBezTo>
                      <a:pt x="32816" y="9663"/>
                      <a:pt x="22364" y="9663"/>
                      <a:pt x="11596" y="9663"/>
                    </a:cubicBezTo>
                    <a:cubicBezTo>
                      <a:pt x="11596" y="14870"/>
                      <a:pt x="11596" y="19563"/>
                      <a:pt x="11596" y="24612"/>
                    </a:cubicBezTo>
                    <a:cubicBezTo>
                      <a:pt x="21299" y="24612"/>
                      <a:pt x="30883" y="24612"/>
                      <a:pt x="40783" y="24612"/>
                    </a:cubicBezTo>
                    <a:cubicBezTo>
                      <a:pt x="40783" y="27767"/>
                      <a:pt x="40783" y="30568"/>
                      <a:pt x="40783" y="33723"/>
                    </a:cubicBezTo>
                    <a:cubicBezTo>
                      <a:pt x="31238" y="33723"/>
                      <a:pt x="21654" y="33723"/>
                      <a:pt x="11359" y="337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79" name="Figura a mano libera: forma 78">
                <a:extLst>
                  <a:ext uri="{FF2B5EF4-FFF2-40B4-BE49-F238E27FC236}">
                    <a16:creationId xmlns:a16="http://schemas.microsoft.com/office/drawing/2014/main" id="{CF87B57A-C5DE-BF74-2FD3-E305178C7270}"/>
                  </a:ext>
                </a:extLst>
              </p:cNvPr>
              <p:cNvSpPr/>
              <p:nvPr/>
            </p:nvSpPr>
            <p:spPr>
              <a:xfrm>
                <a:off x="6661968" y="4533354"/>
                <a:ext cx="43900" cy="60269"/>
              </a:xfrm>
              <a:custGeom>
                <a:avLst/>
                <a:gdLst>
                  <a:gd name="connsiteX0" fmla="*/ 43309 w 43900"/>
                  <a:gd name="connsiteY0" fmla="*/ 513 h 60269"/>
                  <a:gd name="connsiteX1" fmla="*/ 43309 w 43900"/>
                  <a:gd name="connsiteY1" fmla="*/ 9703 h 60269"/>
                  <a:gd name="connsiteX2" fmla="*/ 11676 w 43900"/>
                  <a:gd name="connsiteY2" fmla="*/ 9703 h 60269"/>
                  <a:gd name="connsiteX3" fmla="*/ 11676 w 43900"/>
                  <a:gd name="connsiteY3" fmla="*/ 24613 h 60269"/>
                  <a:gd name="connsiteX4" fmla="*/ 40863 w 43900"/>
                  <a:gd name="connsiteY4" fmla="*/ 24613 h 60269"/>
                  <a:gd name="connsiteX5" fmla="*/ 40863 w 43900"/>
                  <a:gd name="connsiteY5" fmla="*/ 33645 h 60269"/>
                  <a:gd name="connsiteX6" fmla="*/ 11676 w 43900"/>
                  <a:gd name="connsiteY6" fmla="*/ 33645 h 60269"/>
                  <a:gd name="connsiteX7" fmla="*/ 11676 w 43900"/>
                  <a:gd name="connsiteY7" fmla="*/ 50408 h 60269"/>
                  <a:gd name="connsiteX8" fmla="*/ 43900 w 43900"/>
                  <a:gd name="connsiteY8" fmla="*/ 50408 h 60269"/>
                  <a:gd name="connsiteX9" fmla="*/ 43900 w 43900"/>
                  <a:gd name="connsiteY9" fmla="*/ 59913 h 60269"/>
                  <a:gd name="connsiteX10" fmla="*/ 40430 w 43900"/>
                  <a:gd name="connsiteY10" fmla="*/ 60189 h 60269"/>
                  <a:gd name="connsiteX11" fmla="*/ 4064 w 43900"/>
                  <a:gd name="connsiteY11" fmla="*/ 60268 h 60269"/>
                  <a:gd name="connsiteX12" fmla="*/ 1 w 43900"/>
                  <a:gd name="connsiteY12" fmla="*/ 56166 h 60269"/>
                  <a:gd name="connsiteX13" fmla="*/ 41 w 43900"/>
                  <a:gd name="connsiteY13" fmla="*/ 3866 h 60269"/>
                  <a:gd name="connsiteX14" fmla="*/ 3078 w 43900"/>
                  <a:gd name="connsiteY14" fmla="*/ 1 h 60269"/>
                  <a:gd name="connsiteX15" fmla="*/ 41849 w 43900"/>
                  <a:gd name="connsiteY15" fmla="*/ 119 h 60269"/>
                  <a:gd name="connsiteX16" fmla="*/ 43309 w 43900"/>
                  <a:gd name="connsiteY16" fmla="*/ 513 h 6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900" h="60269">
                    <a:moveTo>
                      <a:pt x="43309" y="513"/>
                    </a:moveTo>
                    <a:cubicBezTo>
                      <a:pt x="43309" y="3629"/>
                      <a:pt x="43309" y="6509"/>
                      <a:pt x="43309" y="9703"/>
                    </a:cubicBezTo>
                    <a:cubicBezTo>
                      <a:pt x="32699" y="9703"/>
                      <a:pt x="22365" y="9703"/>
                      <a:pt x="11676" y="9703"/>
                    </a:cubicBezTo>
                    <a:cubicBezTo>
                      <a:pt x="11676" y="14752"/>
                      <a:pt x="11676" y="19446"/>
                      <a:pt x="11676" y="24613"/>
                    </a:cubicBezTo>
                    <a:cubicBezTo>
                      <a:pt x="21261" y="24613"/>
                      <a:pt x="30884" y="24613"/>
                      <a:pt x="40863" y="24613"/>
                    </a:cubicBezTo>
                    <a:cubicBezTo>
                      <a:pt x="40863" y="27768"/>
                      <a:pt x="40863" y="30489"/>
                      <a:pt x="40863" y="33645"/>
                    </a:cubicBezTo>
                    <a:cubicBezTo>
                      <a:pt x="31318" y="33645"/>
                      <a:pt x="21655" y="33645"/>
                      <a:pt x="11676" y="33645"/>
                    </a:cubicBezTo>
                    <a:cubicBezTo>
                      <a:pt x="11676" y="39325"/>
                      <a:pt x="11676" y="44531"/>
                      <a:pt x="11676" y="50408"/>
                    </a:cubicBezTo>
                    <a:cubicBezTo>
                      <a:pt x="22247" y="50408"/>
                      <a:pt x="32936" y="50408"/>
                      <a:pt x="43900" y="50408"/>
                    </a:cubicBezTo>
                    <a:cubicBezTo>
                      <a:pt x="43900" y="53879"/>
                      <a:pt x="43900" y="56719"/>
                      <a:pt x="43900" y="59913"/>
                    </a:cubicBezTo>
                    <a:cubicBezTo>
                      <a:pt x="42757" y="59992"/>
                      <a:pt x="41573" y="60189"/>
                      <a:pt x="40430" y="60189"/>
                    </a:cubicBezTo>
                    <a:cubicBezTo>
                      <a:pt x="28321" y="60229"/>
                      <a:pt x="16173" y="60111"/>
                      <a:pt x="4064" y="60268"/>
                    </a:cubicBezTo>
                    <a:cubicBezTo>
                      <a:pt x="869" y="60308"/>
                      <a:pt x="-38" y="59243"/>
                      <a:pt x="1" y="56166"/>
                    </a:cubicBezTo>
                    <a:cubicBezTo>
                      <a:pt x="120" y="38733"/>
                      <a:pt x="80" y="21299"/>
                      <a:pt x="41" y="3866"/>
                    </a:cubicBezTo>
                    <a:cubicBezTo>
                      <a:pt x="41" y="1736"/>
                      <a:pt x="41" y="-39"/>
                      <a:pt x="3078" y="1"/>
                    </a:cubicBezTo>
                    <a:cubicBezTo>
                      <a:pt x="16015" y="119"/>
                      <a:pt x="28912" y="79"/>
                      <a:pt x="41849" y="119"/>
                    </a:cubicBezTo>
                    <a:cubicBezTo>
                      <a:pt x="42204" y="79"/>
                      <a:pt x="42599" y="277"/>
                      <a:pt x="43309" y="5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1" name="Figura a mano libera: forma 80">
                <a:extLst>
                  <a:ext uri="{FF2B5EF4-FFF2-40B4-BE49-F238E27FC236}">
                    <a16:creationId xmlns:a16="http://schemas.microsoft.com/office/drawing/2014/main" id="{C2C74173-CB56-6BF6-B51D-2CBEAF70A211}"/>
                  </a:ext>
                </a:extLst>
              </p:cNvPr>
              <p:cNvSpPr/>
              <p:nvPr/>
            </p:nvSpPr>
            <p:spPr>
              <a:xfrm>
                <a:off x="6485031" y="4533394"/>
                <a:ext cx="43811" cy="59912"/>
              </a:xfrm>
              <a:custGeom>
                <a:avLst/>
                <a:gdLst>
                  <a:gd name="connsiteX0" fmla="*/ 0 w 43811"/>
                  <a:gd name="connsiteY0" fmla="*/ 59913 h 59912"/>
                  <a:gd name="connsiteX1" fmla="*/ 0 w 43811"/>
                  <a:gd name="connsiteY1" fmla="*/ 552 h 59912"/>
                  <a:gd name="connsiteX2" fmla="*/ 1499 w 43811"/>
                  <a:gd name="connsiteY2" fmla="*/ 79 h 59912"/>
                  <a:gd name="connsiteX3" fmla="*/ 40310 w 43811"/>
                  <a:gd name="connsiteY3" fmla="*/ 0 h 59912"/>
                  <a:gd name="connsiteX4" fmla="*/ 43308 w 43811"/>
                  <a:gd name="connsiteY4" fmla="*/ 3116 h 59912"/>
                  <a:gd name="connsiteX5" fmla="*/ 37115 w 43811"/>
                  <a:gd name="connsiteY5" fmla="*/ 9821 h 59912"/>
                  <a:gd name="connsiteX6" fmla="*/ 10965 w 43811"/>
                  <a:gd name="connsiteY6" fmla="*/ 9821 h 59912"/>
                  <a:gd name="connsiteX7" fmla="*/ 10965 w 43811"/>
                  <a:gd name="connsiteY7" fmla="*/ 24651 h 59912"/>
                  <a:gd name="connsiteX8" fmla="*/ 40547 w 43811"/>
                  <a:gd name="connsiteY8" fmla="*/ 24651 h 59912"/>
                  <a:gd name="connsiteX9" fmla="*/ 40547 w 43811"/>
                  <a:gd name="connsiteY9" fmla="*/ 33802 h 59912"/>
                  <a:gd name="connsiteX10" fmla="*/ 11004 w 43811"/>
                  <a:gd name="connsiteY10" fmla="*/ 33802 h 59912"/>
                  <a:gd name="connsiteX11" fmla="*/ 11004 w 43811"/>
                  <a:gd name="connsiteY11" fmla="*/ 50526 h 59912"/>
                  <a:gd name="connsiteX12" fmla="*/ 26939 w 43811"/>
                  <a:gd name="connsiteY12" fmla="*/ 50526 h 59912"/>
                  <a:gd name="connsiteX13" fmla="*/ 39718 w 43811"/>
                  <a:gd name="connsiteY13" fmla="*/ 50486 h 59912"/>
                  <a:gd name="connsiteX14" fmla="*/ 43741 w 43811"/>
                  <a:gd name="connsiteY14" fmla="*/ 54588 h 59912"/>
                  <a:gd name="connsiteX15" fmla="*/ 43702 w 43811"/>
                  <a:gd name="connsiteY15" fmla="*/ 59913 h 59912"/>
                  <a:gd name="connsiteX16" fmla="*/ 0 w 43811"/>
                  <a:gd name="connsiteY16" fmla="*/ 59913 h 59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811" h="59912">
                    <a:moveTo>
                      <a:pt x="0" y="59913"/>
                    </a:moveTo>
                    <a:cubicBezTo>
                      <a:pt x="0" y="39995"/>
                      <a:pt x="0" y="20313"/>
                      <a:pt x="0" y="552"/>
                    </a:cubicBezTo>
                    <a:cubicBezTo>
                      <a:pt x="552" y="355"/>
                      <a:pt x="1026" y="79"/>
                      <a:pt x="1499" y="79"/>
                    </a:cubicBezTo>
                    <a:cubicBezTo>
                      <a:pt x="14436" y="39"/>
                      <a:pt x="27373" y="79"/>
                      <a:pt x="40310" y="0"/>
                    </a:cubicBezTo>
                    <a:cubicBezTo>
                      <a:pt x="42637" y="0"/>
                      <a:pt x="43189" y="1026"/>
                      <a:pt x="43308" y="3116"/>
                    </a:cubicBezTo>
                    <a:cubicBezTo>
                      <a:pt x="43623" y="9821"/>
                      <a:pt x="43702" y="9821"/>
                      <a:pt x="37115" y="9821"/>
                    </a:cubicBezTo>
                    <a:cubicBezTo>
                      <a:pt x="28477" y="9821"/>
                      <a:pt x="19839" y="9821"/>
                      <a:pt x="10965" y="9821"/>
                    </a:cubicBezTo>
                    <a:cubicBezTo>
                      <a:pt x="10965" y="14909"/>
                      <a:pt x="10965" y="19603"/>
                      <a:pt x="10965" y="24651"/>
                    </a:cubicBezTo>
                    <a:cubicBezTo>
                      <a:pt x="20786" y="24651"/>
                      <a:pt x="30489" y="24651"/>
                      <a:pt x="40547" y="24651"/>
                    </a:cubicBezTo>
                    <a:cubicBezTo>
                      <a:pt x="40547" y="27807"/>
                      <a:pt x="40547" y="30647"/>
                      <a:pt x="40547" y="33802"/>
                    </a:cubicBezTo>
                    <a:cubicBezTo>
                      <a:pt x="30607" y="33802"/>
                      <a:pt x="20944" y="33802"/>
                      <a:pt x="11004" y="33802"/>
                    </a:cubicBezTo>
                    <a:cubicBezTo>
                      <a:pt x="11004" y="39403"/>
                      <a:pt x="11004" y="44649"/>
                      <a:pt x="11004" y="50526"/>
                    </a:cubicBezTo>
                    <a:cubicBezTo>
                      <a:pt x="16369" y="50526"/>
                      <a:pt x="21654" y="50526"/>
                      <a:pt x="26939" y="50526"/>
                    </a:cubicBezTo>
                    <a:cubicBezTo>
                      <a:pt x="31199" y="50526"/>
                      <a:pt x="35498" y="50683"/>
                      <a:pt x="39718" y="50486"/>
                    </a:cubicBezTo>
                    <a:cubicBezTo>
                      <a:pt x="42874" y="50328"/>
                      <a:pt x="44136" y="51433"/>
                      <a:pt x="43741" y="54588"/>
                    </a:cubicBezTo>
                    <a:cubicBezTo>
                      <a:pt x="43544" y="56245"/>
                      <a:pt x="43702" y="57980"/>
                      <a:pt x="43702" y="59913"/>
                    </a:cubicBezTo>
                    <a:cubicBezTo>
                      <a:pt x="28872" y="59913"/>
                      <a:pt x="14554" y="59913"/>
                      <a:pt x="0" y="599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2" name="Figura a mano libera: forma 81">
                <a:extLst>
                  <a:ext uri="{FF2B5EF4-FFF2-40B4-BE49-F238E27FC236}">
                    <a16:creationId xmlns:a16="http://schemas.microsoft.com/office/drawing/2014/main" id="{08431B1A-A2D1-74D3-C850-394C632F2D0F}"/>
                  </a:ext>
                </a:extLst>
              </p:cNvPr>
              <p:cNvSpPr/>
              <p:nvPr/>
            </p:nvSpPr>
            <p:spPr>
              <a:xfrm>
                <a:off x="6988273" y="4533351"/>
                <a:ext cx="49422" cy="61708"/>
              </a:xfrm>
              <a:custGeom>
                <a:avLst/>
                <a:gdLst>
                  <a:gd name="connsiteX0" fmla="*/ 38379 w 49422"/>
                  <a:gd name="connsiteY0" fmla="*/ 201 h 61708"/>
                  <a:gd name="connsiteX1" fmla="*/ 49028 w 49422"/>
                  <a:gd name="connsiteY1" fmla="*/ 201 h 61708"/>
                  <a:gd name="connsiteX2" fmla="*/ 49304 w 49422"/>
                  <a:gd name="connsiteY2" fmla="*/ 4540 h 61708"/>
                  <a:gd name="connsiteX3" fmla="*/ 49383 w 49422"/>
                  <a:gd name="connsiteY3" fmla="*/ 36883 h 61708"/>
                  <a:gd name="connsiteX4" fmla="*/ 20630 w 49422"/>
                  <a:gd name="connsiteY4" fmla="*/ 61416 h 61708"/>
                  <a:gd name="connsiteX5" fmla="*/ 41 w 49422"/>
                  <a:gd name="connsiteY5" fmla="*/ 37829 h 61708"/>
                  <a:gd name="connsiteX6" fmla="*/ 1 w 49422"/>
                  <a:gd name="connsiteY6" fmla="*/ 3909 h 61708"/>
                  <a:gd name="connsiteX7" fmla="*/ 3827 w 49422"/>
                  <a:gd name="connsiteY7" fmla="*/ 4 h 61708"/>
                  <a:gd name="connsiteX8" fmla="*/ 11321 w 49422"/>
                  <a:gd name="connsiteY8" fmla="*/ 7419 h 61708"/>
                  <a:gd name="connsiteX9" fmla="*/ 11361 w 49422"/>
                  <a:gd name="connsiteY9" fmla="*/ 37750 h 61708"/>
                  <a:gd name="connsiteX10" fmla="*/ 31516 w 49422"/>
                  <a:gd name="connsiteY10" fmla="*/ 50845 h 61708"/>
                  <a:gd name="connsiteX11" fmla="*/ 38379 w 49422"/>
                  <a:gd name="connsiteY11" fmla="*/ 37987 h 61708"/>
                  <a:gd name="connsiteX12" fmla="*/ 38418 w 49422"/>
                  <a:gd name="connsiteY12" fmla="*/ 4855 h 61708"/>
                  <a:gd name="connsiteX13" fmla="*/ 38379 w 49422"/>
                  <a:gd name="connsiteY13" fmla="*/ 201 h 6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422" h="61708">
                    <a:moveTo>
                      <a:pt x="38379" y="201"/>
                    </a:moveTo>
                    <a:cubicBezTo>
                      <a:pt x="42283" y="201"/>
                      <a:pt x="45439" y="201"/>
                      <a:pt x="49028" y="201"/>
                    </a:cubicBezTo>
                    <a:cubicBezTo>
                      <a:pt x="49146" y="1740"/>
                      <a:pt x="49304" y="3159"/>
                      <a:pt x="49304" y="4540"/>
                    </a:cubicBezTo>
                    <a:cubicBezTo>
                      <a:pt x="49344" y="15308"/>
                      <a:pt x="48910" y="26115"/>
                      <a:pt x="49383" y="36883"/>
                    </a:cubicBezTo>
                    <a:cubicBezTo>
                      <a:pt x="50290" y="57116"/>
                      <a:pt x="35223" y="63191"/>
                      <a:pt x="20630" y="61416"/>
                    </a:cubicBezTo>
                    <a:cubicBezTo>
                      <a:pt x="6549" y="59680"/>
                      <a:pt x="41" y="51949"/>
                      <a:pt x="41" y="37829"/>
                    </a:cubicBezTo>
                    <a:cubicBezTo>
                      <a:pt x="41" y="26509"/>
                      <a:pt x="120" y="15189"/>
                      <a:pt x="1" y="3909"/>
                    </a:cubicBezTo>
                    <a:cubicBezTo>
                      <a:pt x="-38" y="990"/>
                      <a:pt x="790" y="-75"/>
                      <a:pt x="3827" y="4"/>
                    </a:cubicBezTo>
                    <a:cubicBezTo>
                      <a:pt x="12426" y="280"/>
                      <a:pt x="11242" y="-1021"/>
                      <a:pt x="11321" y="7419"/>
                    </a:cubicBezTo>
                    <a:cubicBezTo>
                      <a:pt x="11400" y="17516"/>
                      <a:pt x="11282" y="27653"/>
                      <a:pt x="11361" y="37750"/>
                    </a:cubicBezTo>
                    <a:cubicBezTo>
                      <a:pt x="11479" y="49662"/>
                      <a:pt x="20472" y="55460"/>
                      <a:pt x="31516" y="50845"/>
                    </a:cubicBezTo>
                    <a:cubicBezTo>
                      <a:pt x="37274" y="48439"/>
                      <a:pt x="38300" y="43351"/>
                      <a:pt x="38379" y="37987"/>
                    </a:cubicBezTo>
                    <a:cubicBezTo>
                      <a:pt x="38536" y="26943"/>
                      <a:pt x="38418" y="15899"/>
                      <a:pt x="38418" y="4855"/>
                    </a:cubicBezTo>
                    <a:cubicBezTo>
                      <a:pt x="38379" y="3436"/>
                      <a:pt x="38379" y="2016"/>
                      <a:pt x="38379" y="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3" name="Figura a mano libera: forma 82">
                <a:extLst>
                  <a:ext uri="{FF2B5EF4-FFF2-40B4-BE49-F238E27FC236}">
                    <a16:creationId xmlns:a16="http://schemas.microsoft.com/office/drawing/2014/main" id="{5CA3E52C-C139-A526-D71B-E8886648C22D}"/>
                  </a:ext>
                </a:extLst>
              </p:cNvPr>
              <p:cNvSpPr/>
              <p:nvPr/>
            </p:nvSpPr>
            <p:spPr>
              <a:xfrm>
                <a:off x="6593339" y="4532019"/>
                <a:ext cx="54588" cy="63110"/>
              </a:xfrm>
              <a:custGeom>
                <a:avLst/>
                <a:gdLst>
                  <a:gd name="connsiteX0" fmla="*/ 54273 w 54588"/>
                  <a:gd name="connsiteY0" fmla="*/ 20978 h 63110"/>
                  <a:gd name="connsiteX1" fmla="*/ 44964 w 54588"/>
                  <a:gd name="connsiteY1" fmla="*/ 20859 h 63110"/>
                  <a:gd name="connsiteX2" fmla="*/ 42755 w 54588"/>
                  <a:gd name="connsiteY2" fmla="*/ 18611 h 63110"/>
                  <a:gd name="connsiteX3" fmla="*/ 30016 w 54588"/>
                  <a:gd name="connsiteY3" fmla="*/ 9382 h 63110"/>
                  <a:gd name="connsiteX4" fmla="*/ 14475 w 54588"/>
                  <a:gd name="connsiteY4" fmla="*/ 17744 h 63110"/>
                  <a:gd name="connsiteX5" fmla="*/ 14318 w 54588"/>
                  <a:gd name="connsiteY5" fmla="*/ 44998 h 63110"/>
                  <a:gd name="connsiteX6" fmla="*/ 30055 w 54588"/>
                  <a:gd name="connsiteY6" fmla="*/ 53794 h 63110"/>
                  <a:gd name="connsiteX7" fmla="*/ 43071 w 54588"/>
                  <a:gd name="connsiteY7" fmla="*/ 41685 h 63110"/>
                  <a:gd name="connsiteX8" fmla="*/ 44018 w 54588"/>
                  <a:gd name="connsiteY8" fmla="*/ 38372 h 63110"/>
                  <a:gd name="connsiteX9" fmla="*/ 54588 w 54588"/>
                  <a:gd name="connsiteY9" fmla="*/ 38372 h 63110"/>
                  <a:gd name="connsiteX10" fmla="*/ 53089 w 54588"/>
                  <a:gd name="connsiteY10" fmla="*/ 46063 h 63110"/>
                  <a:gd name="connsiteX11" fmla="*/ 11517 w 54588"/>
                  <a:gd name="connsiteY11" fmla="*/ 57344 h 63110"/>
                  <a:gd name="connsiteX12" fmla="*/ 11557 w 54588"/>
                  <a:gd name="connsiteY12" fmla="*/ 5635 h 63110"/>
                  <a:gd name="connsiteX13" fmla="*/ 47173 w 54588"/>
                  <a:gd name="connsiteY13" fmla="*/ 6266 h 63110"/>
                  <a:gd name="connsiteX14" fmla="*/ 54273 w 54588"/>
                  <a:gd name="connsiteY14" fmla="*/ 20978 h 6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588" h="63110">
                    <a:moveTo>
                      <a:pt x="54273" y="20978"/>
                    </a:moveTo>
                    <a:cubicBezTo>
                      <a:pt x="50999" y="20978"/>
                      <a:pt x="47962" y="21136"/>
                      <a:pt x="44964" y="20859"/>
                    </a:cubicBezTo>
                    <a:cubicBezTo>
                      <a:pt x="44136" y="20781"/>
                      <a:pt x="43150" y="19558"/>
                      <a:pt x="42755" y="18611"/>
                    </a:cubicBezTo>
                    <a:cubicBezTo>
                      <a:pt x="40310" y="12971"/>
                      <a:pt x="36366" y="9697"/>
                      <a:pt x="30016" y="9382"/>
                    </a:cubicBezTo>
                    <a:cubicBezTo>
                      <a:pt x="23074" y="9066"/>
                      <a:pt x="17670" y="11591"/>
                      <a:pt x="14475" y="17744"/>
                    </a:cubicBezTo>
                    <a:cubicBezTo>
                      <a:pt x="9861" y="26697"/>
                      <a:pt x="9900" y="35966"/>
                      <a:pt x="14318" y="44998"/>
                    </a:cubicBezTo>
                    <a:cubicBezTo>
                      <a:pt x="17315" y="51112"/>
                      <a:pt x="23784" y="54504"/>
                      <a:pt x="30055" y="53794"/>
                    </a:cubicBezTo>
                    <a:cubicBezTo>
                      <a:pt x="36918" y="53044"/>
                      <a:pt x="41059" y="49179"/>
                      <a:pt x="43071" y="41685"/>
                    </a:cubicBezTo>
                    <a:cubicBezTo>
                      <a:pt x="43347" y="40660"/>
                      <a:pt x="43663" y="39634"/>
                      <a:pt x="44018" y="38372"/>
                    </a:cubicBezTo>
                    <a:cubicBezTo>
                      <a:pt x="47252" y="38372"/>
                      <a:pt x="50526" y="38372"/>
                      <a:pt x="54588" y="38372"/>
                    </a:cubicBezTo>
                    <a:cubicBezTo>
                      <a:pt x="54075" y="41093"/>
                      <a:pt x="53878" y="43657"/>
                      <a:pt x="53089" y="46063"/>
                    </a:cubicBezTo>
                    <a:cubicBezTo>
                      <a:pt x="47725" y="62708"/>
                      <a:pt x="26111" y="68545"/>
                      <a:pt x="11517" y="57344"/>
                    </a:cubicBezTo>
                    <a:cubicBezTo>
                      <a:pt x="-3865" y="45511"/>
                      <a:pt x="-3826" y="17389"/>
                      <a:pt x="11557" y="5635"/>
                    </a:cubicBezTo>
                    <a:cubicBezTo>
                      <a:pt x="21693" y="-2096"/>
                      <a:pt x="37825" y="-1859"/>
                      <a:pt x="47173" y="6266"/>
                    </a:cubicBezTo>
                    <a:cubicBezTo>
                      <a:pt x="51472" y="10052"/>
                      <a:pt x="53918" y="14706"/>
                      <a:pt x="54273" y="209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4" name="Figura a mano libera: forma 83">
                <a:extLst>
                  <a:ext uri="{FF2B5EF4-FFF2-40B4-BE49-F238E27FC236}">
                    <a16:creationId xmlns:a16="http://schemas.microsoft.com/office/drawing/2014/main" id="{0771C70F-FC05-DD67-0DCA-605ABDACA6AE}"/>
                  </a:ext>
                </a:extLst>
              </p:cNvPr>
              <p:cNvSpPr/>
              <p:nvPr/>
            </p:nvSpPr>
            <p:spPr>
              <a:xfrm>
                <a:off x="6534649" y="4533191"/>
                <a:ext cx="55298" cy="60468"/>
              </a:xfrm>
              <a:custGeom>
                <a:avLst/>
                <a:gdLst>
                  <a:gd name="connsiteX0" fmla="*/ 0 w 55298"/>
                  <a:gd name="connsiteY0" fmla="*/ 60392 h 60468"/>
                  <a:gd name="connsiteX1" fmla="*/ 18025 w 55298"/>
                  <a:gd name="connsiteY1" fmla="*/ 34162 h 60468"/>
                  <a:gd name="connsiteX2" fmla="*/ 18104 w 55298"/>
                  <a:gd name="connsiteY2" fmla="*/ 24499 h 60468"/>
                  <a:gd name="connsiteX3" fmla="*/ 4023 w 55298"/>
                  <a:gd name="connsiteY3" fmla="*/ 4147 h 60468"/>
                  <a:gd name="connsiteX4" fmla="*/ 1657 w 55298"/>
                  <a:gd name="connsiteY4" fmla="*/ 203 h 60468"/>
                  <a:gd name="connsiteX5" fmla="*/ 13371 w 55298"/>
                  <a:gd name="connsiteY5" fmla="*/ 321 h 60468"/>
                  <a:gd name="connsiteX6" fmla="*/ 16408 w 55298"/>
                  <a:gd name="connsiteY6" fmla="*/ 3082 h 60468"/>
                  <a:gd name="connsiteX7" fmla="*/ 27925 w 55298"/>
                  <a:gd name="connsiteY7" fmla="*/ 20831 h 60468"/>
                  <a:gd name="connsiteX8" fmla="*/ 39008 w 55298"/>
                  <a:gd name="connsiteY8" fmla="*/ 4226 h 60468"/>
                  <a:gd name="connsiteX9" fmla="*/ 46700 w 55298"/>
                  <a:gd name="connsiteY9" fmla="*/ 84 h 60468"/>
                  <a:gd name="connsiteX10" fmla="*/ 54154 w 55298"/>
                  <a:gd name="connsiteY10" fmla="*/ 124 h 60468"/>
                  <a:gd name="connsiteX11" fmla="*/ 51512 w 55298"/>
                  <a:gd name="connsiteY11" fmla="*/ 4383 h 60468"/>
                  <a:gd name="connsiteX12" fmla="*/ 36760 w 55298"/>
                  <a:gd name="connsiteY12" fmla="*/ 25722 h 60468"/>
                  <a:gd name="connsiteX13" fmla="*/ 36681 w 55298"/>
                  <a:gd name="connsiteY13" fmla="*/ 32624 h 60468"/>
                  <a:gd name="connsiteX14" fmla="*/ 53208 w 55298"/>
                  <a:gd name="connsiteY14" fmla="*/ 56605 h 60468"/>
                  <a:gd name="connsiteX15" fmla="*/ 55298 w 55298"/>
                  <a:gd name="connsiteY15" fmla="*/ 60234 h 60468"/>
                  <a:gd name="connsiteX16" fmla="*/ 43229 w 55298"/>
                  <a:gd name="connsiteY16" fmla="*/ 60115 h 60468"/>
                  <a:gd name="connsiteX17" fmla="*/ 40192 w 55298"/>
                  <a:gd name="connsiteY17" fmla="*/ 57315 h 60468"/>
                  <a:gd name="connsiteX18" fmla="*/ 27610 w 55298"/>
                  <a:gd name="connsiteY18" fmla="*/ 38028 h 60468"/>
                  <a:gd name="connsiteX19" fmla="*/ 15540 w 55298"/>
                  <a:gd name="connsiteY19" fmla="*/ 56290 h 60468"/>
                  <a:gd name="connsiteX20" fmla="*/ 7810 w 55298"/>
                  <a:gd name="connsiteY20" fmla="*/ 60392 h 60468"/>
                  <a:gd name="connsiteX21" fmla="*/ 0 w 55298"/>
                  <a:gd name="connsiteY21" fmla="*/ 60392 h 6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298" h="60468">
                    <a:moveTo>
                      <a:pt x="0" y="60392"/>
                    </a:moveTo>
                    <a:cubicBezTo>
                      <a:pt x="6429" y="50965"/>
                      <a:pt x="11990" y="42406"/>
                      <a:pt x="18025" y="34162"/>
                    </a:cubicBezTo>
                    <a:cubicBezTo>
                      <a:pt x="20668" y="30613"/>
                      <a:pt x="20904" y="28128"/>
                      <a:pt x="18104" y="24499"/>
                    </a:cubicBezTo>
                    <a:cubicBezTo>
                      <a:pt x="13095" y="17952"/>
                      <a:pt x="8677" y="10970"/>
                      <a:pt x="4023" y="4147"/>
                    </a:cubicBezTo>
                    <a:cubicBezTo>
                      <a:pt x="3313" y="3082"/>
                      <a:pt x="2722" y="1978"/>
                      <a:pt x="1657" y="203"/>
                    </a:cubicBezTo>
                    <a:cubicBezTo>
                      <a:pt x="6074" y="203"/>
                      <a:pt x="9742" y="-34"/>
                      <a:pt x="13371" y="321"/>
                    </a:cubicBezTo>
                    <a:cubicBezTo>
                      <a:pt x="14475" y="439"/>
                      <a:pt x="15659" y="1938"/>
                      <a:pt x="16408" y="3082"/>
                    </a:cubicBezTo>
                    <a:cubicBezTo>
                      <a:pt x="20234" y="8801"/>
                      <a:pt x="23902" y="14599"/>
                      <a:pt x="27925" y="20831"/>
                    </a:cubicBezTo>
                    <a:cubicBezTo>
                      <a:pt x="31869" y="14993"/>
                      <a:pt x="35656" y="9748"/>
                      <a:pt x="39008" y="4226"/>
                    </a:cubicBezTo>
                    <a:cubicBezTo>
                      <a:pt x="40902" y="1149"/>
                      <a:pt x="42992" y="-389"/>
                      <a:pt x="46700" y="84"/>
                    </a:cubicBezTo>
                    <a:cubicBezTo>
                      <a:pt x="48869" y="360"/>
                      <a:pt x="51117" y="124"/>
                      <a:pt x="54154" y="124"/>
                    </a:cubicBezTo>
                    <a:cubicBezTo>
                      <a:pt x="53010" y="2017"/>
                      <a:pt x="52300" y="3240"/>
                      <a:pt x="51512" y="4383"/>
                    </a:cubicBezTo>
                    <a:cubicBezTo>
                      <a:pt x="46621" y="11523"/>
                      <a:pt x="41848" y="18741"/>
                      <a:pt x="36760" y="25722"/>
                    </a:cubicBezTo>
                    <a:cubicBezTo>
                      <a:pt x="34906" y="28246"/>
                      <a:pt x="34788" y="30021"/>
                      <a:pt x="36681" y="32624"/>
                    </a:cubicBezTo>
                    <a:cubicBezTo>
                      <a:pt x="42361" y="40513"/>
                      <a:pt x="47725" y="48598"/>
                      <a:pt x="53208" y="56605"/>
                    </a:cubicBezTo>
                    <a:cubicBezTo>
                      <a:pt x="53839" y="57552"/>
                      <a:pt x="54351" y="58577"/>
                      <a:pt x="55298" y="60234"/>
                    </a:cubicBezTo>
                    <a:cubicBezTo>
                      <a:pt x="50841" y="60234"/>
                      <a:pt x="47015" y="60431"/>
                      <a:pt x="43229" y="60115"/>
                    </a:cubicBezTo>
                    <a:cubicBezTo>
                      <a:pt x="42124" y="59997"/>
                      <a:pt x="40981" y="58459"/>
                      <a:pt x="40192" y="57315"/>
                    </a:cubicBezTo>
                    <a:cubicBezTo>
                      <a:pt x="36011" y="51044"/>
                      <a:pt x="31909" y="44694"/>
                      <a:pt x="27610" y="38028"/>
                    </a:cubicBezTo>
                    <a:cubicBezTo>
                      <a:pt x="23429" y="44339"/>
                      <a:pt x="19248" y="50176"/>
                      <a:pt x="15540" y="56290"/>
                    </a:cubicBezTo>
                    <a:cubicBezTo>
                      <a:pt x="13647" y="59406"/>
                      <a:pt x="11478" y="60826"/>
                      <a:pt x="7810" y="60392"/>
                    </a:cubicBezTo>
                    <a:cubicBezTo>
                      <a:pt x="5680" y="60155"/>
                      <a:pt x="3392" y="60392"/>
                      <a:pt x="0" y="603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5" name="Figura a mano libera: forma 84">
                <a:extLst>
                  <a:ext uri="{FF2B5EF4-FFF2-40B4-BE49-F238E27FC236}">
                    <a16:creationId xmlns:a16="http://schemas.microsoft.com/office/drawing/2014/main" id="{587CACA9-FFDE-DE50-22BC-83CAA8A711F2}"/>
                  </a:ext>
                </a:extLst>
              </p:cNvPr>
              <p:cNvSpPr/>
              <p:nvPr/>
            </p:nvSpPr>
            <p:spPr>
              <a:xfrm>
                <a:off x="7138747" y="4533247"/>
                <a:ext cx="52497" cy="60388"/>
              </a:xfrm>
              <a:custGeom>
                <a:avLst/>
                <a:gdLst>
                  <a:gd name="connsiteX0" fmla="*/ 0 w 52497"/>
                  <a:gd name="connsiteY0" fmla="*/ 147 h 60388"/>
                  <a:gd name="connsiteX1" fmla="*/ 9585 w 52497"/>
                  <a:gd name="connsiteY1" fmla="*/ 305 h 60388"/>
                  <a:gd name="connsiteX2" fmla="*/ 12306 w 52497"/>
                  <a:gd name="connsiteY2" fmla="*/ 3421 h 60388"/>
                  <a:gd name="connsiteX3" fmla="*/ 25046 w 52497"/>
                  <a:gd name="connsiteY3" fmla="*/ 43297 h 60388"/>
                  <a:gd name="connsiteX4" fmla="*/ 26150 w 52497"/>
                  <a:gd name="connsiteY4" fmla="*/ 46295 h 60388"/>
                  <a:gd name="connsiteX5" fmla="*/ 30252 w 52497"/>
                  <a:gd name="connsiteY5" fmla="*/ 33949 h 60388"/>
                  <a:gd name="connsiteX6" fmla="*/ 39639 w 52497"/>
                  <a:gd name="connsiteY6" fmla="*/ 4722 h 60388"/>
                  <a:gd name="connsiteX7" fmla="*/ 45990 w 52497"/>
                  <a:gd name="connsiteY7" fmla="*/ 108 h 60388"/>
                  <a:gd name="connsiteX8" fmla="*/ 52498 w 52497"/>
                  <a:gd name="connsiteY8" fmla="*/ 147 h 60388"/>
                  <a:gd name="connsiteX9" fmla="*/ 46621 w 52497"/>
                  <a:gd name="connsiteY9" fmla="*/ 17620 h 60388"/>
                  <a:gd name="connsiteX10" fmla="*/ 33487 w 52497"/>
                  <a:gd name="connsiteY10" fmla="*/ 56116 h 60388"/>
                  <a:gd name="connsiteX11" fmla="*/ 27610 w 52497"/>
                  <a:gd name="connsiteY11" fmla="*/ 60375 h 60388"/>
                  <a:gd name="connsiteX12" fmla="*/ 17434 w 52497"/>
                  <a:gd name="connsiteY12" fmla="*/ 52842 h 60388"/>
                  <a:gd name="connsiteX13" fmla="*/ 1381 w 52497"/>
                  <a:gd name="connsiteY13" fmla="*/ 4801 h 60388"/>
                  <a:gd name="connsiteX14" fmla="*/ 0 w 52497"/>
                  <a:gd name="connsiteY14" fmla="*/ 147 h 60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497" h="60388">
                    <a:moveTo>
                      <a:pt x="0" y="147"/>
                    </a:moveTo>
                    <a:cubicBezTo>
                      <a:pt x="3550" y="147"/>
                      <a:pt x="6626" y="-129"/>
                      <a:pt x="9585" y="305"/>
                    </a:cubicBezTo>
                    <a:cubicBezTo>
                      <a:pt x="10649" y="463"/>
                      <a:pt x="11912" y="2198"/>
                      <a:pt x="12306" y="3421"/>
                    </a:cubicBezTo>
                    <a:cubicBezTo>
                      <a:pt x="16645" y="16673"/>
                      <a:pt x="20826" y="30005"/>
                      <a:pt x="25046" y="43297"/>
                    </a:cubicBezTo>
                    <a:cubicBezTo>
                      <a:pt x="25283" y="44046"/>
                      <a:pt x="25598" y="44796"/>
                      <a:pt x="26150" y="46295"/>
                    </a:cubicBezTo>
                    <a:cubicBezTo>
                      <a:pt x="27649" y="41759"/>
                      <a:pt x="28990" y="37854"/>
                      <a:pt x="30252" y="33949"/>
                    </a:cubicBezTo>
                    <a:cubicBezTo>
                      <a:pt x="33408" y="24207"/>
                      <a:pt x="36760" y="14544"/>
                      <a:pt x="39639" y="4722"/>
                    </a:cubicBezTo>
                    <a:cubicBezTo>
                      <a:pt x="40704" y="1133"/>
                      <a:pt x="42203" y="-445"/>
                      <a:pt x="45990" y="108"/>
                    </a:cubicBezTo>
                    <a:cubicBezTo>
                      <a:pt x="47922" y="384"/>
                      <a:pt x="49934" y="147"/>
                      <a:pt x="52498" y="147"/>
                    </a:cubicBezTo>
                    <a:cubicBezTo>
                      <a:pt x="50407" y="6379"/>
                      <a:pt x="48553" y="12019"/>
                      <a:pt x="46621" y="17620"/>
                    </a:cubicBezTo>
                    <a:cubicBezTo>
                      <a:pt x="42243" y="30439"/>
                      <a:pt x="37707" y="43218"/>
                      <a:pt x="33487" y="56116"/>
                    </a:cubicBezTo>
                    <a:cubicBezTo>
                      <a:pt x="32461" y="59271"/>
                      <a:pt x="31041" y="60533"/>
                      <a:pt x="27610" y="60375"/>
                    </a:cubicBezTo>
                    <a:cubicBezTo>
                      <a:pt x="18183" y="59942"/>
                      <a:pt x="20471" y="61874"/>
                      <a:pt x="17434" y="52842"/>
                    </a:cubicBezTo>
                    <a:cubicBezTo>
                      <a:pt x="12030" y="36828"/>
                      <a:pt x="6745" y="20815"/>
                      <a:pt x="1381" y="4801"/>
                    </a:cubicBezTo>
                    <a:cubicBezTo>
                      <a:pt x="947" y="3460"/>
                      <a:pt x="592" y="2119"/>
                      <a:pt x="0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6" name="Figura a mano libera: forma 85">
                <a:extLst>
                  <a:ext uri="{FF2B5EF4-FFF2-40B4-BE49-F238E27FC236}">
                    <a16:creationId xmlns:a16="http://schemas.microsoft.com/office/drawing/2014/main" id="{566FC67C-E019-4FE0-0A8B-5F735820FF6D}"/>
                  </a:ext>
                </a:extLst>
              </p:cNvPr>
              <p:cNvSpPr/>
              <p:nvPr/>
            </p:nvSpPr>
            <p:spPr>
              <a:xfrm>
                <a:off x="6861823" y="4533096"/>
                <a:ext cx="55455" cy="60014"/>
              </a:xfrm>
              <a:custGeom>
                <a:avLst/>
                <a:gdLst>
                  <a:gd name="connsiteX0" fmla="*/ 0 w 55455"/>
                  <a:gd name="connsiteY0" fmla="*/ 733 h 60014"/>
                  <a:gd name="connsiteX1" fmla="*/ 1025 w 55455"/>
                  <a:gd name="connsiteY1" fmla="*/ 417 h 60014"/>
                  <a:gd name="connsiteX2" fmla="*/ 17749 w 55455"/>
                  <a:gd name="connsiteY2" fmla="*/ 9213 h 60014"/>
                  <a:gd name="connsiteX3" fmla="*/ 28004 w 55455"/>
                  <a:gd name="connsiteY3" fmla="*/ 26528 h 60014"/>
                  <a:gd name="connsiteX4" fmla="*/ 39955 w 55455"/>
                  <a:gd name="connsiteY4" fmla="*/ 5821 h 60014"/>
                  <a:gd name="connsiteX5" fmla="*/ 49855 w 55455"/>
                  <a:gd name="connsiteY5" fmla="*/ 180 h 60014"/>
                  <a:gd name="connsiteX6" fmla="*/ 55456 w 55455"/>
                  <a:gd name="connsiteY6" fmla="*/ 220 h 60014"/>
                  <a:gd name="connsiteX7" fmla="*/ 53326 w 55455"/>
                  <a:gd name="connsiteY7" fmla="*/ 4322 h 60014"/>
                  <a:gd name="connsiteX8" fmla="*/ 34788 w 55455"/>
                  <a:gd name="connsiteY8" fmla="*/ 34574 h 60014"/>
                  <a:gd name="connsiteX9" fmla="*/ 33250 w 55455"/>
                  <a:gd name="connsiteY9" fmla="*/ 40135 h 60014"/>
                  <a:gd name="connsiteX10" fmla="*/ 33171 w 55455"/>
                  <a:gd name="connsiteY10" fmla="*/ 60014 h 60014"/>
                  <a:gd name="connsiteX11" fmla="*/ 22245 w 55455"/>
                  <a:gd name="connsiteY11" fmla="*/ 60014 h 60014"/>
                  <a:gd name="connsiteX12" fmla="*/ 22324 w 55455"/>
                  <a:gd name="connsiteY12" fmla="*/ 47353 h 60014"/>
                  <a:gd name="connsiteX13" fmla="*/ 16842 w 55455"/>
                  <a:gd name="connsiteY13" fmla="*/ 28026 h 60014"/>
                  <a:gd name="connsiteX14" fmla="*/ 2248 w 55455"/>
                  <a:gd name="connsiteY14" fmla="*/ 4677 h 60014"/>
                  <a:gd name="connsiteX15" fmla="*/ 0 w 55455"/>
                  <a:gd name="connsiteY15" fmla="*/ 733 h 6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455" h="60014">
                    <a:moveTo>
                      <a:pt x="0" y="733"/>
                    </a:moveTo>
                    <a:cubicBezTo>
                      <a:pt x="789" y="496"/>
                      <a:pt x="907" y="417"/>
                      <a:pt x="1025" y="417"/>
                    </a:cubicBezTo>
                    <a:cubicBezTo>
                      <a:pt x="12109" y="-411"/>
                      <a:pt x="12109" y="-411"/>
                      <a:pt x="17749" y="9213"/>
                    </a:cubicBezTo>
                    <a:cubicBezTo>
                      <a:pt x="21023" y="14813"/>
                      <a:pt x="24375" y="20375"/>
                      <a:pt x="28004" y="26528"/>
                    </a:cubicBezTo>
                    <a:cubicBezTo>
                      <a:pt x="32224" y="19349"/>
                      <a:pt x="36445" y="12762"/>
                      <a:pt x="39955" y="5821"/>
                    </a:cubicBezTo>
                    <a:cubicBezTo>
                      <a:pt x="42203" y="1403"/>
                      <a:pt x="44964" y="-648"/>
                      <a:pt x="49855" y="180"/>
                    </a:cubicBezTo>
                    <a:cubicBezTo>
                      <a:pt x="51393" y="456"/>
                      <a:pt x="53010" y="220"/>
                      <a:pt x="55456" y="220"/>
                    </a:cubicBezTo>
                    <a:cubicBezTo>
                      <a:pt x="54549" y="1955"/>
                      <a:pt x="54036" y="3217"/>
                      <a:pt x="53326" y="4322"/>
                    </a:cubicBezTo>
                    <a:cubicBezTo>
                      <a:pt x="47134" y="14419"/>
                      <a:pt x="40862" y="24437"/>
                      <a:pt x="34788" y="34574"/>
                    </a:cubicBezTo>
                    <a:cubicBezTo>
                      <a:pt x="33841" y="36191"/>
                      <a:pt x="33289" y="38242"/>
                      <a:pt x="33250" y="40135"/>
                    </a:cubicBezTo>
                    <a:cubicBezTo>
                      <a:pt x="33053" y="46643"/>
                      <a:pt x="33171" y="53151"/>
                      <a:pt x="33171" y="60014"/>
                    </a:cubicBezTo>
                    <a:cubicBezTo>
                      <a:pt x="29582" y="60014"/>
                      <a:pt x="26229" y="60014"/>
                      <a:pt x="22245" y="60014"/>
                    </a:cubicBezTo>
                    <a:cubicBezTo>
                      <a:pt x="22245" y="55754"/>
                      <a:pt x="21890" y="51495"/>
                      <a:pt x="22324" y="47353"/>
                    </a:cubicBezTo>
                    <a:cubicBezTo>
                      <a:pt x="23074" y="40096"/>
                      <a:pt x="20944" y="33982"/>
                      <a:pt x="16842" y="28026"/>
                    </a:cubicBezTo>
                    <a:cubicBezTo>
                      <a:pt x="11635" y="20493"/>
                      <a:pt x="7100" y="12486"/>
                      <a:pt x="2248" y="4677"/>
                    </a:cubicBezTo>
                    <a:cubicBezTo>
                      <a:pt x="1499" y="3572"/>
                      <a:pt x="868" y="2271"/>
                      <a:pt x="0" y="7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87" name="Figura a mano libera: forma 86">
                <a:extLst>
                  <a:ext uri="{FF2B5EF4-FFF2-40B4-BE49-F238E27FC236}">
                    <a16:creationId xmlns:a16="http://schemas.microsoft.com/office/drawing/2014/main" id="{3DA11A02-A64C-A649-6320-2B089FDF0351}"/>
                  </a:ext>
                </a:extLst>
              </p:cNvPr>
              <p:cNvSpPr/>
              <p:nvPr/>
            </p:nvSpPr>
            <p:spPr>
              <a:xfrm>
                <a:off x="7201143" y="4533347"/>
                <a:ext cx="11362" cy="60332"/>
              </a:xfrm>
              <a:custGeom>
                <a:avLst/>
                <a:gdLst>
                  <a:gd name="connsiteX0" fmla="*/ 41 w 11362"/>
                  <a:gd name="connsiteY0" fmla="*/ 29944 h 60332"/>
                  <a:gd name="connsiteX1" fmla="*/ 2 w 11362"/>
                  <a:gd name="connsiteY1" fmla="*/ 3952 h 60332"/>
                  <a:gd name="connsiteX2" fmla="*/ 3749 w 11362"/>
                  <a:gd name="connsiteY2" fmla="*/ 8 h 60332"/>
                  <a:gd name="connsiteX3" fmla="*/ 11282 w 11362"/>
                  <a:gd name="connsiteY3" fmla="*/ 7383 h 60332"/>
                  <a:gd name="connsiteX4" fmla="*/ 11361 w 11362"/>
                  <a:gd name="connsiteY4" fmla="*/ 55345 h 60332"/>
                  <a:gd name="connsiteX5" fmla="*/ 6510 w 11362"/>
                  <a:gd name="connsiteY5" fmla="*/ 60315 h 60332"/>
                  <a:gd name="connsiteX6" fmla="*/ 41 w 11362"/>
                  <a:gd name="connsiteY6" fmla="*/ 53925 h 60332"/>
                  <a:gd name="connsiteX7" fmla="*/ 41 w 11362"/>
                  <a:gd name="connsiteY7" fmla="*/ 29944 h 6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362" h="60332">
                    <a:moveTo>
                      <a:pt x="41" y="29944"/>
                    </a:moveTo>
                    <a:cubicBezTo>
                      <a:pt x="41" y="21267"/>
                      <a:pt x="120" y="12629"/>
                      <a:pt x="2" y="3952"/>
                    </a:cubicBezTo>
                    <a:cubicBezTo>
                      <a:pt x="-38" y="1112"/>
                      <a:pt x="633" y="-111"/>
                      <a:pt x="3749" y="8"/>
                    </a:cubicBezTo>
                    <a:cubicBezTo>
                      <a:pt x="12465" y="284"/>
                      <a:pt x="11243" y="-978"/>
                      <a:pt x="11282" y="7383"/>
                    </a:cubicBezTo>
                    <a:cubicBezTo>
                      <a:pt x="11361" y="23358"/>
                      <a:pt x="11203" y="39371"/>
                      <a:pt x="11361" y="55345"/>
                    </a:cubicBezTo>
                    <a:cubicBezTo>
                      <a:pt x="11400" y="59092"/>
                      <a:pt x="10493" y="60512"/>
                      <a:pt x="6510" y="60315"/>
                    </a:cubicBezTo>
                    <a:cubicBezTo>
                      <a:pt x="-827" y="59960"/>
                      <a:pt x="81" y="61025"/>
                      <a:pt x="41" y="53925"/>
                    </a:cubicBezTo>
                    <a:cubicBezTo>
                      <a:pt x="2" y="45919"/>
                      <a:pt x="41" y="37912"/>
                      <a:pt x="41" y="299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0" name="Figura a mano libera: forma 89">
                <a:extLst>
                  <a:ext uri="{FF2B5EF4-FFF2-40B4-BE49-F238E27FC236}">
                    <a16:creationId xmlns:a16="http://schemas.microsoft.com/office/drawing/2014/main" id="{167FC916-7447-939A-A293-CFC5EF964F53}"/>
                  </a:ext>
                </a:extLst>
              </p:cNvPr>
              <p:cNvSpPr/>
              <p:nvPr/>
            </p:nvSpPr>
            <p:spPr>
              <a:xfrm>
                <a:off x="7286891" y="4533298"/>
                <a:ext cx="11405" cy="60375"/>
              </a:xfrm>
              <a:custGeom>
                <a:avLst/>
                <a:gdLst>
                  <a:gd name="connsiteX0" fmla="*/ 11321 w 11405"/>
                  <a:gd name="connsiteY0" fmla="*/ 30585 h 60375"/>
                  <a:gd name="connsiteX1" fmla="*/ 11400 w 11405"/>
                  <a:gd name="connsiteY1" fmla="*/ 55749 h 60375"/>
                  <a:gd name="connsiteX2" fmla="*/ 7022 w 11405"/>
                  <a:gd name="connsiteY2" fmla="*/ 60364 h 60375"/>
                  <a:gd name="connsiteX3" fmla="*/ 80 w 11405"/>
                  <a:gd name="connsiteY3" fmla="*/ 53185 h 60375"/>
                  <a:gd name="connsiteX4" fmla="*/ 1 w 11405"/>
                  <a:gd name="connsiteY4" fmla="*/ 4829 h 60375"/>
                  <a:gd name="connsiteX5" fmla="*/ 4616 w 11405"/>
                  <a:gd name="connsiteY5" fmla="*/ 17 h 60375"/>
                  <a:gd name="connsiteX6" fmla="*/ 11321 w 11405"/>
                  <a:gd name="connsiteY6" fmla="*/ 6604 h 60375"/>
                  <a:gd name="connsiteX7" fmla="*/ 11321 w 11405"/>
                  <a:gd name="connsiteY7" fmla="*/ 30585 h 6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05" h="60375">
                    <a:moveTo>
                      <a:pt x="11321" y="30585"/>
                    </a:moveTo>
                    <a:cubicBezTo>
                      <a:pt x="11321" y="38986"/>
                      <a:pt x="11164" y="47387"/>
                      <a:pt x="11400" y="55749"/>
                    </a:cubicBezTo>
                    <a:cubicBezTo>
                      <a:pt x="11479" y="59102"/>
                      <a:pt x="10769" y="60522"/>
                      <a:pt x="7022" y="60364"/>
                    </a:cubicBezTo>
                    <a:cubicBezTo>
                      <a:pt x="-748" y="59969"/>
                      <a:pt x="80" y="61350"/>
                      <a:pt x="80" y="53185"/>
                    </a:cubicBezTo>
                    <a:cubicBezTo>
                      <a:pt x="41" y="37053"/>
                      <a:pt x="159" y="20961"/>
                      <a:pt x="1" y="4829"/>
                    </a:cubicBezTo>
                    <a:cubicBezTo>
                      <a:pt x="-38" y="1319"/>
                      <a:pt x="751" y="-180"/>
                      <a:pt x="4616" y="17"/>
                    </a:cubicBezTo>
                    <a:cubicBezTo>
                      <a:pt x="12228" y="412"/>
                      <a:pt x="11282" y="-772"/>
                      <a:pt x="11321" y="6604"/>
                    </a:cubicBezTo>
                    <a:cubicBezTo>
                      <a:pt x="11361" y="14571"/>
                      <a:pt x="11321" y="22578"/>
                      <a:pt x="11321" y="305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99" name="Figura a mano libera: forma 98">
                <a:extLst>
                  <a:ext uri="{FF2B5EF4-FFF2-40B4-BE49-F238E27FC236}">
                    <a16:creationId xmlns:a16="http://schemas.microsoft.com/office/drawing/2014/main" id="{65FD6CCA-ABAB-3AB1-4956-13A051E94E3A}"/>
                  </a:ext>
                </a:extLst>
              </p:cNvPr>
              <p:cNvSpPr/>
              <p:nvPr/>
            </p:nvSpPr>
            <p:spPr>
              <a:xfrm>
                <a:off x="7449158" y="4272128"/>
                <a:ext cx="48045" cy="48040"/>
              </a:xfrm>
              <a:custGeom>
                <a:avLst/>
                <a:gdLst>
                  <a:gd name="connsiteX0" fmla="*/ 0 w 48045"/>
                  <a:gd name="connsiteY0" fmla="*/ 24178 h 48040"/>
                  <a:gd name="connsiteX1" fmla="*/ 24020 w 48045"/>
                  <a:gd name="connsiteY1" fmla="*/ 0 h 48040"/>
                  <a:gd name="connsiteX2" fmla="*/ 48041 w 48045"/>
                  <a:gd name="connsiteY2" fmla="*/ 23863 h 48040"/>
                  <a:gd name="connsiteX3" fmla="*/ 23942 w 48045"/>
                  <a:gd name="connsiteY3" fmla="*/ 48041 h 48040"/>
                  <a:gd name="connsiteX4" fmla="*/ 0 w 48045"/>
                  <a:gd name="connsiteY4" fmla="*/ 24178 h 48040"/>
                  <a:gd name="connsiteX5" fmla="*/ 45004 w 48045"/>
                  <a:gd name="connsiteY5" fmla="*/ 24099 h 48040"/>
                  <a:gd name="connsiteX6" fmla="*/ 24060 w 48045"/>
                  <a:gd name="connsiteY6" fmla="*/ 3077 h 48040"/>
                  <a:gd name="connsiteX7" fmla="*/ 2761 w 48045"/>
                  <a:gd name="connsiteY7" fmla="*/ 23902 h 48040"/>
                  <a:gd name="connsiteX8" fmla="*/ 23863 w 48045"/>
                  <a:gd name="connsiteY8" fmla="*/ 45122 h 48040"/>
                  <a:gd name="connsiteX9" fmla="*/ 45004 w 48045"/>
                  <a:gd name="connsiteY9" fmla="*/ 24099 h 4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045" h="48040">
                    <a:moveTo>
                      <a:pt x="0" y="24178"/>
                    </a:moveTo>
                    <a:cubicBezTo>
                      <a:pt x="-39" y="10807"/>
                      <a:pt x="10689" y="-39"/>
                      <a:pt x="24020" y="0"/>
                    </a:cubicBezTo>
                    <a:cubicBezTo>
                      <a:pt x="37115" y="0"/>
                      <a:pt x="47804" y="10610"/>
                      <a:pt x="48041" y="23863"/>
                    </a:cubicBezTo>
                    <a:cubicBezTo>
                      <a:pt x="48317" y="36879"/>
                      <a:pt x="37155" y="48041"/>
                      <a:pt x="23942" y="48041"/>
                    </a:cubicBezTo>
                    <a:cubicBezTo>
                      <a:pt x="10768" y="48001"/>
                      <a:pt x="79" y="37313"/>
                      <a:pt x="0" y="24178"/>
                    </a:cubicBezTo>
                    <a:close/>
                    <a:moveTo>
                      <a:pt x="45004" y="24099"/>
                    </a:moveTo>
                    <a:cubicBezTo>
                      <a:pt x="45043" y="12267"/>
                      <a:pt x="35893" y="3116"/>
                      <a:pt x="24060" y="3077"/>
                    </a:cubicBezTo>
                    <a:cubicBezTo>
                      <a:pt x="12306" y="3037"/>
                      <a:pt x="2800" y="12346"/>
                      <a:pt x="2761" y="23902"/>
                    </a:cubicBezTo>
                    <a:cubicBezTo>
                      <a:pt x="2722" y="35380"/>
                      <a:pt x="12306" y="45004"/>
                      <a:pt x="23863" y="45122"/>
                    </a:cubicBezTo>
                    <a:cubicBezTo>
                      <a:pt x="35459" y="45240"/>
                      <a:pt x="44964" y="35774"/>
                      <a:pt x="45004" y="240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  <p:sp>
            <p:nvSpPr>
              <p:cNvPr id="100" name="Figura a mano libera: forma 99">
                <a:extLst>
                  <a:ext uri="{FF2B5EF4-FFF2-40B4-BE49-F238E27FC236}">
                    <a16:creationId xmlns:a16="http://schemas.microsoft.com/office/drawing/2014/main" id="{ADC58696-5DCD-A878-FA9D-2D03F6F99C1D}"/>
                  </a:ext>
                </a:extLst>
              </p:cNvPr>
              <p:cNvSpPr/>
              <p:nvPr/>
            </p:nvSpPr>
            <p:spPr>
              <a:xfrm>
                <a:off x="7462961" y="4282005"/>
                <a:ext cx="23587" cy="28384"/>
              </a:xfrm>
              <a:custGeom>
                <a:avLst/>
                <a:gdLst>
                  <a:gd name="connsiteX0" fmla="*/ 16528 w 23587"/>
                  <a:gd name="connsiteY0" fmla="*/ 17142 h 28384"/>
                  <a:gd name="connsiteX1" fmla="*/ 23588 w 23587"/>
                  <a:gd name="connsiteY1" fmla="*/ 27870 h 28384"/>
                  <a:gd name="connsiteX2" fmla="*/ 15344 w 23587"/>
                  <a:gd name="connsiteY2" fmla="*/ 25306 h 28384"/>
                  <a:gd name="connsiteX3" fmla="*/ 8324 w 23587"/>
                  <a:gd name="connsiteY3" fmla="*/ 14223 h 28384"/>
                  <a:gd name="connsiteX4" fmla="*/ 15897 w 23587"/>
                  <a:gd name="connsiteY4" fmla="*/ 10949 h 28384"/>
                  <a:gd name="connsiteX5" fmla="*/ 16449 w 23587"/>
                  <a:gd name="connsiteY5" fmla="*/ 7636 h 28384"/>
                  <a:gd name="connsiteX6" fmla="*/ 5681 w 23587"/>
                  <a:gd name="connsiteY6" fmla="*/ 5072 h 28384"/>
                  <a:gd name="connsiteX7" fmla="*/ 5681 w 23587"/>
                  <a:gd name="connsiteY7" fmla="*/ 24005 h 28384"/>
                  <a:gd name="connsiteX8" fmla="*/ 2802 w 23587"/>
                  <a:gd name="connsiteY8" fmla="*/ 28383 h 28384"/>
                  <a:gd name="connsiteX9" fmla="*/ 41 w 23587"/>
                  <a:gd name="connsiteY9" fmla="*/ 24202 h 28384"/>
                  <a:gd name="connsiteX10" fmla="*/ 1 w 23587"/>
                  <a:gd name="connsiteY10" fmla="*/ 3455 h 28384"/>
                  <a:gd name="connsiteX11" fmla="*/ 3472 w 23587"/>
                  <a:gd name="connsiteY11" fmla="*/ 24 h 28384"/>
                  <a:gd name="connsiteX12" fmla="*/ 11440 w 23587"/>
                  <a:gd name="connsiteY12" fmla="*/ 63 h 28384"/>
                  <a:gd name="connsiteX13" fmla="*/ 21773 w 23587"/>
                  <a:gd name="connsiteY13" fmla="*/ 6295 h 28384"/>
                  <a:gd name="connsiteX14" fmla="*/ 16528 w 23587"/>
                  <a:gd name="connsiteY14" fmla="*/ 17142 h 2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87" h="28384">
                    <a:moveTo>
                      <a:pt x="16528" y="17142"/>
                    </a:moveTo>
                    <a:cubicBezTo>
                      <a:pt x="18894" y="20731"/>
                      <a:pt x="21103" y="24123"/>
                      <a:pt x="23588" y="27870"/>
                    </a:cubicBezTo>
                    <a:cubicBezTo>
                      <a:pt x="19880" y="28698"/>
                      <a:pt x="17238" y="28856"/>
                      <a:pt x="15344" y="25306"/>
                    </a:cubicBezTo>
                    <a:cubicBezTo>
                      <a:pt x="13214" y="21362"/>
                      <a:pt x="10572" y="17733"/>
                      <a:pt x="8324" y="14223"/>
                    </a:cubicBezTo>
                    <a:cubicBezTo>
                      <a:pt x="11163" y="13040"/>
                      <a:pt x="13688" y="12251"/>
                      <a:pt x="15897" y="10949"/>
                    </a:cubicBezTo>
                    <a:cubicBezTo>
                      <a:pt x="16528" y="10594"/>
                      <a:pt x="16646" y="8701"/>
                      <a:pt x="16449" y="7636"/>
                    </a:cubicBezTo>
                    <a:cubicBezTo>
                      <a:pt x="15857" y="4560"/>
                      <a:pt x="12741" y="3810"/>
                      <a:pt x="5681" y="5072"/>
                    </a:cubicBezTo>
                    <a:cubicBezTo>
                      <a:pt x="5681" y="11344"/>
                      <a:pt x="5720" y="17694"/>
                      <a:pt x="5681" y="24005"/>
                    </a:cubicBezTo>
                    <a:cubicBezTo>
                      <a:pt x="5681" y="26016"/>
                      <a:pt x="6351" y="28462"/>
                      <a:pt x="2802" y="28383"/>
                    </a:cubicBezTo>
                    <a:cubicBezTo>
                      <a:pt x="-393" y="28304"/>
                      <a:pt x="41" y="26174"/>
                      <a:pt x="41" y="24202"/>
                    </a:cubicBezTo>
                    <a:cubicBezTo>
                      <a:pt x="1" y="17299"/>
                      <a:pt x="120" y="10358"/>
                      <a:pt x="1" y="3455"/>
                    </a:cubicBezTo>
                    <a:cubicBezTo>
                      <a:pt x="-38" y="852"/>
                      <a:pt x="830" y="-174"/>
                      <a:pt x="3472" y="24"/>
                    </a:cubicBezTo>
                    <a:cubicBezTo>
                      <a:pt x="6115" y="181"/>
                      <a:pt x="8797" y="63"/>
                      <a:pt x="11440" y="63"/>
                    </a:cubicBezTo>
                    <a:cubicBezTo>
                      <a:pt x="17316" y="103"/>
                      <a:pt x="20511" y="2035"/>
                      <a:pt x="21773" y="6295"/>
                    </a:cubicBezTo>
                    <a:cubicBezTo>
                      <a:pt x="23036" y="10555"/>
                      <a:pt x="21655" y="13552"/>
                      <a:pt x="16528" y="171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9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t-IT"/>
              </a:p>
            </p:txBody>
          </p:sp>
        </p:grp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FDF965F9-C23D-A948-BAE6-89934984541C}"/>
              </a:ext>
            </a:extLst>
          </p:cNvPr>
          <p:cNvSpPr txBox="1">
            <a:spLocks/>
          </p:cNvSpPr>
          <p:nvPr/>
        </p:nvSpPr>
        <p:spPr>
          <a:xfrm>
            <a:off x="396910" y="598850"/>
            <a:ext cx="7839670" cy="46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altLang="en-US" sz="325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I PRODOTTI</a:t>
            </a:r>
            <a:endParaRPr lang="it-IT" altLang="it-IT" sz="1788" i="1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2C1909D-5E2D-4CDB-CEC6-E6C5B86ED42D}"/>
              </a:ext>
            </a:extLst>
          </p:cNvPr>
          <p:cNvSpPr/>
          <p:nvPr/>
        </p:nvSpPr>
        <p:spPr>
          <a:xfrm>
            <a:off x="488504" y="5949280"/>
            <a:ext cx="1872208" cy="1077218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elettronica, Dispositivo elettronico, multimediale, gadget&#10;&#10;Descrizione generata automaticamente">
            <a:extLst>
              <a:ext uri="{FF2B5EF4-FFF2-40B4-BE49-F238E27FC236}">
                <a16:creationId xmlns:a16="http://schemas.microsoft.com/office/drawing/2014/main" id="{9E65D049-1272-D8D0-EAB4-F8B70B72D69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6" r="28190" b="25600"/>
          <a:stretch/>
        </p:blipFill>
        <p:spPr>
          <a:xfrm>
            <a:off x="3727768" y="312441"/>
            <a:ext cx="1677093" cy="1301889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6C67765D-2FF7-53F8-F028-4CC0B51147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5139" y="6151041"/>
            <a:ext cx="1018938" cy="37430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339FBAC-5D51-8C43-70F9-7FA8A33FB74A}"/>
              </a:ext>
            </a:extLst>
          </p:cNvPr>
          <p:cNvSpPr txBox="1"/>
          <p:nvPr/>
        </p:nvSpPr>
        <p:spPr>
          <a:xfrm>
            <a:off x="837718" y="6582544"/>
            <a:ext cx="1173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>
                <a:solidFill>
                  <a:schemeClr val="bg1"/>
                </a:solidFill>
                <a:latin typeface="Fira Sans" panose="020B0503050000020004" pitchFamily="34" charset="0"/>
              </a:rPr>
              <a:t>www.fecpos.it</a:t>
            </a:r>
          </a:p>
        </p:txBody>
      </p:sp>
      <p:pic>
        <p:nvPicPr>
          <p:cNvPr id="10" name="Immagine 9" descr="Immagine che contiene schermata, Computer tablet, computer, Dispositivo elettronico&#10;&#10;Descrizione generata automaticamente">
            <a:extLst>
              <a:ext uri="{FF2B5EF4-FFF2-40B4-BE49-F238E27FC236}">
                <a16:creationId xmlns:a16="http://schemas.microsoft.com/office/drawing/2014/main" id="{6C3EC0D2-3A7A-A95E-9E04-23777E51352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09" y="462269"/>
            <a:ext cx="1538389" cy="15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1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egnaposto contenuto 12" descr="Immagine che contiene aria aperta, cielo, nuvola, edificio&#10;&#10;Descrizione generata automaticamente">
            <a:extLst>
              <a:ext uri="{FF2B5EF4-FFF2-40B4-BE49-F238E27FC236}">
                <a16:creationId xmlns:a16="http://schemas.microsoft.com/office/drawing/2014/main" id="{4A3077C9-00CA-1EDF-86E1-82671747C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853236" y="-994"/>
            <a:ext cx="10869277" cy="6852119"/>
          </a:xfr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85C70E9-F70E-0A7A-E52A-B249A7AB5D8A}"/>
              </a:ext>
            </a:extLst>
          </p:cNvPr>
          <p:cNvSpPr>
            <a:spLocks/>
          </p:cNvSpPr>
          <p:nvPr/>
        </p:nvSpPr>
        <p:spPr>
          <a:xfrm>
            <a:off x="109088" y="136891"/>
            <a:ext cx="5361601" cy="6583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95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B46EFF0-0A0B-D8B9-5C2E-A14382FE94B2}"/>
              </a:ext>
            </a:extLst>
          </p:cNvPr>
          <p:cNvSpPr txBox="1"/>
          <p:nvPr/>
        </p:nvSpPr>
        <p:spPr>
          <a:xfrm>
            <a:off x="1757003" y="2521664"/>
            <a:ext cx="2927442" cy="1092607"/>
          </a:xfrm>
          <a:prstGeom prst="rect">
            <a:avLst/>
          </a:prstGeom>
          <a:noFill/>
          <a:effectLst>
            <a:glow>
              <a:schemeClr val="accent1">
                <a:alpha val="41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2">
                    <a:lumMod val="2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r>
              <a:rPr lang="it-IT" sz="6500" dirty="0">
                <a:solidFill>
                  <a:schemeClr val="bg1"/>
                </a:solidFill>
                <a:effectLst>
                  <a:glow rad="25400">
                    <a:srgbClr val="979797"/>
                  </a:glow>
                </a:effectLst>
              </a:rPr>
              <a:t>2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77E194-72CD-2D7D-B227-CE1EC92E646D}"/>
              </a:ext>
            </a:extLst>
          </p:cNvPr>
          <p:cNvSpPr txBox="1"/>
          <p:nvPr/>
        </p:nvSpPr>
        <p:spPr>
          <a:xfrm>
            <a:off x="1761967" y="1284269"/>
            <a:ext cx="2562142" cy="1092607"/>
          </a:xfrm>
          <a:prstGeom prst="rect">
            <a:avLst/>
          </a:prstGeom>
          <a:noFill/>
          <a:effectLst>
            <a:glow>
              <a:schemeClr val="accent1">
                <a:alpha val="41000"/>
              </a:schemeClr>
            </a:glo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2">
                    <a:lumMod val="2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r>
              <a:rPr lang="it-IT" sz="6500" dirty="0">
                <a:solidFill>
                  <a:schemeClr val="bg1"/>
                </a:solidFill>
                <a:effectLst>
                  <a:glow rad="25400">
                    <a:srgbClr val="979797"/>
                  </a:glow>
                </a:effectLst>
              </a:rPr>
              <a:t>20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FAE3808-3ED5-67AE-8600-D65F9E877488}"/>
              </a:ext>
            </a:extLst>
          </p:cNvPr>
          <p:cNvSpPr txBox="1"/>
          <p:nvPr/>
        </p:nvSpPr>
        <p:spPr>
          <a:xfrm>
            <a:off x="1705759" y="3894512"/>
            <a:ext cx="186324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500" dirty="0">
                <a:solidFill>
                  <a:schemeClr val="bg1"/>
                </a:solidFill>
                <a:effectLst>
                  <a:glow rad="25400">
                    <a:srgbClr val="979797"/>
                  </a:glow>
                </a:effectLst>
              </a:rPr>
              <a:t>1,6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E5B4AD-5C4A-4CDE-895C-C31C46540AAF}"/>
              </a:ext>
            </a:extLst>
          </p:cNvPr>
          <p:cNvSpPr txBox="1"/>
          <p:nvPr/>
        </p:nvSpPr>
        <p:spPr>
          <a:xfrm>
            <a:off x="2097214" y="2133150"/>
            <a:ext cx="2606897" cy="342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25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dipendenti</a:t>
            </a:r>
            <a:endParaRPr lang="it-IT" sz="162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E791C5B-CAC9-059F-A906-728493D02609}"/>
              </a:ext>
            </a:extLst>
          </p:cNvPr>
          <p:cNvSpPr txBox="1"/>
          <p:nvPr/>
        </p:nvSpPr>
        <p:spPr>
          <a:xfrm>
            <a:off x="2112870" y="3370437"/>
            <a:ext cx="3068171" cy="342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25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piani, 950 mq tot.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30B82B-6C41-541D-EFD6-D599579013A9}"/>
              </a:ext>
            </a:extLst>
          </p:cNvPr>
          <p:cNvSpPr txBox="1"/>
          <p:nvPr/>
        </p:nvSpPr>
        <p:spPr>
          <a:xfrm>
            <a:off x="4845666" y="5501592"/>
            <a:ext cx="648147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63" dirty="0">
                <a:solidFill>
                  <a:srgbClr val="F2F2F2"/>
                </a:solidFill>
                <a:effectLst>
                  <a:glow rad="38100">
                    <a:srgbClr val="979797"/>
                  </a:glow>
                </a:effectLst>
              </a:rPr>
              <a:t>€</a:t>
            </a:r>
            <a:endParaRPr lang="it-IT" sz="1950" dirty="0">
              <a:effectLst>
                <a:glow rad="38100">
                  <a:srgbClr val="979797"/>
                </a:glow>
              </a:effectLst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E54FFE-2280-ACEC-FF1C-6C524E10C258}"/>
              </a:ext>
            </a:extLst>
          </p:cNvPr>
          <p:cNvSpPr txBox="1"/>
          <p:nvPr/>
        </p:nvSpPr>
        <p:spPr>
          <a:xfrm>
            <a:off x="2108327" y="4894180"/>
            <a:ext cx="3068171" cy="342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25" dirty="0">
                <a:solidFill>
                  <a:schemeClr val="tx1"/>
                </a:solidFill>
                <a:latin typeface="Fira Sans Light" panose="020B0403050000020004" pitchFamily="34" charset="0"/>
              </a:rPr>
              <a:t>patrimonio netto</a:t>
            </a:r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EB67321E-5B88-D6B1-97EE-85346C4FA669}"/>
              </a:ext>
            </a:extLst>
          </p:cNvPr>
          <p:cNvCxnSpPr>
            <a:cxnSpLocks/>
          </p:cNvCxnSpPr>
          <p:nvPr/>
        </p:nvCxnSpPr>
        <p:spPr>
          <a:xfrm>
            <a:off x="32808" y="-13063"/>
            <a:ext cx="0" cy="6845012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3D4122D-E075-5F3C-6CBD-92A35B7ABA49}"/>
              </a:ext>
            </a:extLst>
          </p:cNvPr>
          <p:cNvCxnSpPr/>
          <p:nvPr/>
        </p:nvCxnSpPr>
        <p:spPr>
          <a:xfrm>
            <a:off x="-33111" y="52252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0A1ABD15-8AAD-D32C-6851-B7D2B2550213}"/>
              </a:ext>
            </a:extLst>
          </p:cNvPr>
          <p:cNvCxnSpPr/>
          <p:nvPr/>
        </p:nvCxnSpPr>
        <p:spPr>
          <a:xfrm>
            <a:off x="-39991" y="6779697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">
            <a:extLst>
              <a:ext uri="{FF2B5EF4-FFF2-40B4-BE49-F238E27FC236}">
                <a16:creationId xmlns:a16="http://schemas.microsoft.com/office/drawing/2014/main" id="{EE0C3A8C-269D-279F-E9EB-C23F47B74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10" y="598850"/>
            <a:ext cx="7839670" cy="468213"/>
          </a:xfrm>
        </p:spPr>
        <p:txBody>
          <a:bodyPr>
            <a:normAutofit fontScale="90000"/>
          </a:bodyPr>
          <a:lstStyle/>
          <a:p>
            <a:pPr algn="l" eaLnBrk="1"/>
            <a:r>
              <a:rPr lang="it-IT" altLang="en-US" sz="325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L’AZIENDA</a:t>
            </a:r>
            <a:endParaRPr lang="it-IT" altLang="it-IT" sz="1788" i="1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6E1CBCEC-4F93-42CE-9E08-E994151A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03" y="6381927"/>
            <a:ext cx="786705" cy="319320"/>
          </a:xfrm>
          <a:prstGeom prst="rect">
            <a:avLst/>
          </a:prstGeom>
        </p:spPr>
      </p:pic>
      <p:pic>
        <p:nvPicPr>
          <p:cNvPr id="10" name="Elemento grafico 9" descr="Utenti contorno">
            <a:extLst>
              <a:ext uri="{FF2B5EF4-FFF2-40B4-BE49-F238E27FC236}">
                <a16:creationId xmlns:a16="http://schemas.microsoft.com/office/drawing/2014/main" id="{9E2E19EB-A3FC-8C12-C0CE-4BD35D8D1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819" y="1484944"/>
            <a:ext cx="914400" cy="914400"/>
          </a:xfrm>
          <a:prstGeom prst="rect">
            <a:avLst/>
          </a:prstGeom>
        </p:spPr>
      </p:pic>
      <p:pic>
        <p:nvPicPr>
          <p:cNvPr id="17" name="Elemento grafico 16" descr="Fabbrica contorno">
            <a:extLst>
              <a:ext uri="{FF2B5EF4-FFF2-40B4-BE49-F238E27FC236}">
                <a16:creationId xmlns:a16="http://schemas.microsoft.com/office/drawing/2014/main" id="{1724CE6D-8620-DEAA-773A-B40A212FE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698" y="2738570"/>
            <a:ext cx="914400" cy="91440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B052F8C-BB49-B705-E995-4A4EEBF4039B}"/>
              </a:ext>
            </a:extLst>
          </p:cNvPr>
          <p:cNvSpPr txBox="1"/>
          <p:nvPr/>
        </p:nvSpPr>
        <p:spPr>
          <a:xfrm>
            <a:off x="1779849" y="5245636"/>
            <a:ext cx="384290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500">
                <a:solidFill>
                  <a:schemeClr val="bg1"/>
                </a:solidFill>
                <a:effectLst>
                  <a:glow rad="25400">
                    <a:srgbClr val="979797"/>
                  </a:glow>
                </a:effectLst>
              </a:rPr>
              <a:t>581.107 </a:t>
            </a:r>
            <a:endParaRPr lang="it-IT" sz="6500" dirty="0">
              <a:solidFill>
                <a:schemeClr val="bg1"/>
              </a:solidFill>
              <a:effectLst>
                <a:glow rad="25400">
                  <a:srgbClr val="979797"/>
                </a:glow>
              </a:effectLst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2598981-5459-F7E8-22B2-DD8C8EAE3D47}"/>
              </a:ext>
            </a:extLst>
          </p:cNvPr>
          <p:cNvSpPr txBox="1"/>
          <p:nvPr/>
        </p:nvSpPr>
        <p:spPr>
          <a:xfrm>
            <a:off x="2101569" y="6210772"/>
            <a:ext cx="3068171" cy="342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25" dirty="0">
                <a:solidFill>
                  <a:schemeClr val="tx1"/>
                </a:solidFill>
                <a:latin typeface="Fira Sans Light" panose="020B0403050000020004" pitchFamily="34" charset="0"/>
              </a:rPr>
              <a:t>Ebitda 2022</a:t>
            </a:r>
          </a:p>
        </p:txBody>
      </p:sp>
      <p:grpSp>
        <p:nvGrpSpPr>
          <p:cNvPr id="36" name="Elemento grafico 21" descr="Denaro contorno">
            <a:extLst>
              <a:ext uri="{FF2B5EF4-FFF2-40B4-BE49-F238E27FC236}">
                <a16:creationId xmlns:a16="http://schemas.microsoft.com/office/drawing/2014/main" id="{3D6D22B4-E972-F133-2E10-0BF7A0BE6FA8}"/>
              </a:ext>
            </a:extLst>
          </p:cNvPr>
          <p:cNvGrpSpPr/>
          <p:nvPr/>
        </p:nvGrpSpPr>
        <p:grpSpPr>
          <a:xfrm>
            <a:off x="645905" y="4765078"/>
            <a:ext cx="838314" cy="614457"/>
            <a:chOff x="-1749556" y="4667439"/>
            <a:chExt cx="838314" cy="614457"/>
          </a:xfrm>
          <a:solidFill>
            <a:srgbClr val="000000"/>
          </a:solidFill>
        </p:grpSpPr>
        <p:sp>
          <p:nvSpPr>
            <p:cNvPr id="37" name="Figura a mano libera: forma 36">
              <a:extLst>
                <a:ext uri="{FF2B5EF4-FFF2-40B4-BE49-F238E27FC236}">
                  <a16:creationId xmlns:a16="http://schemas.microsoft.com/office/drawing/2014/main" id="{B2E7EB50-6AD6-8686-9324-8205A4A7577A}"/>
                </a:ext>
              </a:extLst>
            </p:cNvPr>
            <p:cNvSpPr/>
            <p:nvPr/>
          </p:nvSpPr>
          <p:spPr>
            <a:xfrm>
              <a:off x="-1502295" y="4773500"/>
              <a:ext cx="516053" cy="98831"/>
            </a:xfrm>
            <a:custGeom>
              <a:avLst/>
              <a:gdLst>
                <a:gd name="connsiteX0" fmla="*/ 481611 w 516053"/>
                <a:gd name="connsiteY0" fmla="*/ 22403 h 98831"/>
                <a:gd name="connsiteX1" fmla="*/ 496642 w 516053"/>
                <a:gd name="connsiteY1" fmla="*/ 98822 h 98831"/>
                <a:gd name="connsiteX2" fmla="*/ 516054 w 516053"/>
                <a:gd name="connsiteY2" fmla="*/ 98822 h 98831"/>
                <a:gd name="connsiteX3" fmla="*/ 496642 w 516053"/>
                <a:gd name="connsiteY3" fmla="*/ 0 h 98831"/>
                <a:gd name="connsiteX4" fmla="*/ 389 w 516053"/>
                <a:gd name="connsiteY4" fmla="*/ 98650 h 98831"/>
                <a:gd name="connsiteX5" fmla="*/ 389 w 516053"/>
                <a:gd name="connsiteY5" fmla="*/ 98831 h 98831"/>
                <a:gd name="connsiteX6" fmla="*/ 97173 w 516053"/>
                <a:gd name="connsiteY6" fmla="*/ 98831 h 98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053" h="98831">
                  <a:moveTo>
                    <a:pt x="481611" y="22403"/>
                  </a:moveTo>
                  <a:lnTo>
                    <a:pt x="496642" y="98822"/>
                  </a:lnTo>
                  <a:lnTo>
                    <a:pt x="516054" y="98822"/>
                  </a:lnTo>
                  <a:lnTo>
                    <a:pt x="496642" y="0"/>
                  </a:lnTo>
                  <a:lnTo>
                    <a:pt x="389" y="98650"/>
                  </a:lnTo>
                  <a:cubicBezTo>
                    <a:pt x="-135" y="98755"/>
                    <a:pt x="-125" y="98831"/>
                    <a:pt x="389" y="98831"/>
                  </a:cubicBezTo>
                  <a:lnTo>
                    <a:pt x="97173" y="98831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78C6C2C2-4B35-D70E-A673-D83D5E249295}"/>
                </a:ext>
              </a:extLst>
            </p:cNvPr>
            <p:cNvSpPr/>
            <p:nvPr/>
          </p:nvSpPr>
          <p:spPr>
            <a:xfrm>
              <a:off x="-1623928" y="4667439"/>
              <a:ext cx="537960" cy="204892"/>
            </a:xfrm>
            <a:custGeom>
              <a:avLst/>
              <a:gdLst>
                <a:gd name="connsiteX0" fmla="*/ 490211 w 537960"/>
                <a:gd name="connsiteY0" fmla="*/ 24927 h 204892"/>
                <a:gd name="connsiteX1" fmla="*/ 518910 w 537960"/>
                <a:gd name="connsiteY1" fmla="*/ 96679 h 204892"/>
                <a:gd name="connsiteX2" fmla="*/ 537960 w 537960"/>
                <a:gd name="connsiteY2" fmla="*/ 92869 h 204892"/>
                <a:gd name="connsiteX3" fmla="*/ 500813 w 537960"/>
                <a:gd name="connsiteY3" fmla="*/ 0 h 204892"/>
                <a:gd name="connsiteX4" fmla="*/ 179 w 537960"/>
                <a:gd name="connsiteY4" fmla="*/ 204711 h 204892"/>
                <a:gd name="connsiteX5" fmla="*/ 179 w 537960"/>
                <a:gd name="connsiteY5" fmla="*/ 204892 h 204892"/>
                <a:gd name="connsiteX6" fmla="*/ 50033 w 537960"/>
                <a:gd name="connsiteY6" fmla="*/ 204892 h 20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960" h="204892">
                  <a:moveTo>
                    <a:pt x="490211" y="24927"/>
                  </a:moveTo>
                  <a:lnTo>
                    <a:pt x="518910" y="96679"/>
                  </a:lnTo>
                  <a:lnTo>
                    <a:pt x="537960" y="92869"/>
                  </a:lnTo>
                  <a:lnTo>
                    <a:pt x="500813" y="0"/>
                  </a:lnTo>
                  <a:lnTo>
                    <a:pt x="179" y="204711"/>
                  </a:lnTo>
                  <a:cubicBezTo>
                    <a:pt x="-69" y="204816"/>
                    <a:pt x="-50" y="204892"/>
                    <a:pt x="179" y="204892"/>
                  </a:cubicBezTo>
                  <a:lnTo>
                    <a:pt x="50033" y="204892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39" name="Figura a mano libera: forma 38">
              <a:extLst>
                <a:ext uri="{FF2B5EF4-FFF2-40B4-BE49-F238E27FC236}">
                  <a16:creationId xmlns:a16="http://schemas.microsoft.com/office/drawing/2014/main" id="{7ABE9C7A-AFFA-D021-6882-E47631FB4976}"/>
                </a:ext>
              </a:extLst>
            </p:cNvPr>
            <p:cNvSpPr/>
            <p:nvPr/>
          </p:nvSpPr>
          <p:spPr>
            <a:xfrm>
              <a:off x="-1749556" y="4900897"/>
              <a:ext cx="838314" cy="381000"/>
            </a:xfrm>
            <a:custGeom>
              <a:avLst/>
              <a:gdLst>
                <a:gd name="connsiteX0" fmla="*/ 838314 w 838314"/>
                <a:gd name="connsiteY0" fmla="*/ 0 h 381000"/>
                <a:gd name="connsiteX1" fmla="*/ 0 w 838314"/>
                <a:gd name="connsiteY1" fmla="*/ 0 h 381000"/>
                <a:gd name="connsiteX2" fmla="*/ 0 w 838314"/>
                <a:gd name="connsiteY2" fmla="*/ 381000 h 381000"/>
                <a:gd name="connsiteX3" fmla="*/ 838314 w 838314"/>
                <a:gd name="connsiteY3" fmla="*/ 381000 h 381000"/>
                <a:gd name="connsiteX4" fmla="*/ 819264 w 838314"/>
                <a:gd name="connsiteY4" fmla="*/ 361950 h 381000"/>
                <a:gd name="connsiteX5" fmla="*/ 19050 w 838314"/>
                <a:gd name="connsiteY5" fmla="*/ 361950 h 381000"/>
                <a:gd name="connsiteX6" fmla="*/ 19050 w 838314"/>
                <a:gd name="connsiteY6" fmla="*/ 19050 h 381000"/>
                <a:gd name="connsiteX7" fmla="*/ 819264 w 838314"/>
                <a:gd name="connsiteY7" fmla="*/ 190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314" h="381000">
                  <a:moveTo>
                    <a:pt x="838314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838314" y="381000"/>
                  </a:lnTo>
                  <a:close/>
                  <a:moveTo>
                    <a:pt x="819264" y="361950"/>
                  </a:moveTo>
                  <a:lnTo>
                    <a:pt x="19050" y="361950"/>
                  </a:lnTo>
                  <a:lnTo>
                    <a:pt x="19050" y="19050"/>
                  </a:lnTo>
                  <a:lnTo>
                    <a:pt x="819264" y="19050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40" name="Figura a mano libera: forma 39">
              <a:extLst>
                <a:ext uri="{FF2B5EF4-FFF2-40B4-BE49-F238E27FC236}">
                  <a16:creationId xmlns:a16="http://schemas.microsoft.com/office/drawing/2014/main" id="{146AD1CE-F722-70B5-F185-E4C552C5B921}"/>
                </a:ext>
              </a:extLst>
            </p:cNvPr>
            <p:cNvSpPr/>
            <p:nvPr/>
          </p:nvSpPr>
          <p:spPr>
            <a:xfrm>
              <a:off x="-1398978" y="5005672"/>
              <a:ext cx="137160" cy="171450"/>
            </a:xfrm>
            <a:custGeom>
              <a:avLst/>
              <a:gdLst>
                <a:gd name="connsiteX0" fmla="*/ 68580 w 137160"/>
                <a:gd name="connsiteY0" fmla="*/ 171450 h 171450"/>
                <a:gd name="connsiteX1" fmla="*/ 137160 w 137160"/>
                <a:gd name="connsiteY1" fmla="*/ 85725 h 171450"/>
                <a:gd name="connsiteX2" fmla="*/ 68580 w 137160"/>
                <a:gd name="connsiteY2" fmla="*/ 0 h 171450"/>
                <a:gd name="connsiteX3" fmla="*/ 0 w 137160"/>
                <a:gd name="connsiteY3" fmla="*/ 85725 h 171450"/>
                <a:gd name="connsiteX4" fmla="*/ 68580 w 137160"/>
                <a:gd name="connsiteY4" fmla="*/ 171450 h 171450"/>
                <a:gd name="connsiteX5" fmla="*/ 68580 w 137160"/>
                <a:gd name="connsiteY5" fmla="*/ 19050 h 171450"/>
                <a:gd name="connsiteX6" fmla="*/ 118110 w 137160"/>
                <a:gd name="connsiteY6" fmla="*/ 85725 h 171450"/>
                <a:gd name="connsiteX7" fmla="*/ 68580 w 137160"/>
                <a:gd name="connsiteY7" fmla="*/ 152400 h 171450"/>
                <a:gd name="connsiteX8" fmla="*/ 19050 w 137160"/>
                <a:gd name="connsiteY8" fmla="*/ 85725 h 171450"/>
                <a:gd name="connsiteX9" fmla="*/ 68580 w 137160"/>
                <a:gd name="connsiteY9" fmla="*/ 190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160" h="171450">
                  <a:moveTo>
                    <a:pt x="68580" y="171450"/>
                  </a:moveTo>
                  <a:cubicBezTo>
                    <a:pt x="106461" y="171450"/>
                    <a:pt x="137160" y="133074"/>
                    <a:pt x="137160" y="85725"/>
                  </a:cubicBezTo>
                  <a:cubicBezTo>
                    <a:pt x="137160" y="38376"/>
                    <a:pt x="106451" y="0"/>
                    <a:pt x="68580" y="0"/>
                  </a:cubicBezTo>
                  <a:cubicBezTo>
                    <a:pt x="30709" y="0"/>
                    <a:pt x="0" y="38376"/>
                    <a:pt x="0" y="85725"/>
                  </a:cubicBezTo>
                  <a:cubicBezTo>
                    <a:pt x="0" y="133074"/>
                    <a:pt x="30699" y="171450"/>
                    <a:pt x="68580" y="171450"/>
                  </a:cubicBezTo>
                  <a:close/>
                  <a:moveTo>
                    <a:pt x="68580" y="19050"/>
                  </a:moveTo>
                  <a:cubicBezTo>
                    <a:pt x="95898" y="19050"/>
                    <a:pt x="118110" y="48958"/>
                    <a:pt x="118110" y="85725"/>
                  </a:cubicBezTo>
                  <a:cubicBezTo>
                    <a:pt x="118110" y="122492"/>
                    <a:pt x="95888" y="152400"/>
                    <a:pt x="68580" y="152400"/>
                  </a:cubicBezTo>
                  <a:cubicBezTo>
                    <a:pt x="41272" y="152400"/>
                    <a:pt x="19050" y="122492"/>
                    <a:pt x="19050" y="85725"/>
                  </a:cubicBezTo>
                  <a:cubicBezTo>
                    <a:pt x="19050" y="48958"/>
                    <a:pt x="41272" y="19050"/>
                    <a:pt x="68580" y="19050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18E5977E-71EF-00D8-D918-F342BCFB9557}"/>
                </a:ext>
              </a:extLst>
            </p:cNvPr>
            <p:cNvSpPr/>
            <p:nvPr/>
          </p:nvSpPr>
          <p:spPr>
            <a:xfrm>
              <a:off x="-1606682" y="5053278"/>
              <a:ext cx="76261" cy="76276"/>
            </a:xfrm>
            <a:custGeom>
              <a:avLst/>
              <a:gdLst>
                <a:gd name="connsiteX0" fmla="*/ 27795 w 76261"/>
                <a:gd name="connsiteY0" fmla="*/ 74875 h 76276"/>
                <a:gd name="connsiteX1" fmla="*/ 74870 w 76261"/>
                <a:gd name="connsiteY1" fmla="*/ 48248 h 76276"/>
                <a:gd name="connsiteX2" fmla="*/ 74868 w 76261"/>
                <a:gd name="connsiteY2" fmla="*/ 27793 h 76276"/>
                <a:gd name="connsiteX3" fmla="*/ 48493 w 76261"/>
                <a:gd name="connsiteY3" fmla="*/ 1409 h 76276"/>
                <a:gd name="connsiteX4" fmla="*/ 1400 w 76261"/>
                <a:gd name="connsiteY4" fmla="*/ 28003 h 76276"/>
                <a:gd name="connsiteX5" fmla="*/ 1401 w 76261"/>
                <a:gd name="connsiteY5" fmla="*/ 48510 h 76276"/>
                <a:gd name="connsiteX6" fmla="*/ 27795 w 76261"/>
                <a:gd name="connsiteY6" fmla="*/ 74875 h 76276"/>
                <a:gd name="connsiteX7" fmla="*/ 38101 w 76261"/>
                <a:gd name="connsiteY7" fmla="*/ 19068 h 76276"/>
                <a:gd name="connsiteX8" fmla="*/ 57151 w 76261"/>
                <a:gd name="connsiteY8" fmla="*/ 38118 h 76276"/>
                <a:gd name="connsiteX9" fmla="*/ 38101 w 76261"/>
                <a:gd name="connsiteY9" fmla="*/ 57168 h 76276"/>
                <a:gd name="connsiteX10" fmla="*/ 19051 w 76261"/>
                <a:gd name="connsiteY10" fmla="*/ 38118 h 76276"/>
                <a:gd name="connsiteX11" fmla="*/ 38101 w 76261"/>
                <a:gd name="connsiteY11" fmla="*/ 19068 h 7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76276">
                  <a:moveTo>
                    <a:pt x="27795" y="74875"/>
                  </a:moveTo>
                  <a:cubicBezTo>
                    <a:pt x="48147" y="80522"/>
                    <a:pt x="69223" y="68600"/>
                    <a:pt x="74870" y="48248"/>
                  </a:cubicBezTo>
                  <a:cubicBezTo>
                    <a:pt x="76726" y="41556"/>
                    <a:pt x="76726" y="34484"/>
                    <a:pt x="74868" y="27793"/>
                  </a:cubicBezTo>
                  <a:cubicBezTo>
                    <a:pt x="71365" y="14950"/>
                    <a:pt x="61335" y="4915"/>
                    <a:pt x="48493" y="1409"/>
                  </a:cubicBezTo>
                  <a:cubicBezTo>
                    <a:pt x="28145" y="-4252"/>
                    <a:pt x="7060" y="7654"/>
                    <a:pt x="1400" y="28003"/>
                  </a:cubicBezTo>
                  <a:cubicBezTo>
                    <a:pt x="-467" y="34711"/>
                    <a:pt x="-466" y="41802"/>
                    <a:pt x="1401" y="48510"/>
                  </a:cubicBezTo>
                  <a:cubicBezTo>
                    <a:pt x="4910" y="61353"/>
                    <a:pt x="14949" y="71381"/>
                    <a:pt x="27795" y="74875"/>
                  </a:cubicBezTo>
                  <a:close/>
                  <a:moveTo>
                    <a:pt x="38101" y="19068"/>
                  </a:moveTo>
                  <a:cubicBezTo>
                    <a:pt x="48623" y="19068"/>
                    <a:pt x="57151" y="27597"/>
                    <a:pt x="57151" y="38118"/>
                  </a:cubicBezTo>
                  <a:cubicBezTo>
                    <a:pt x="57151" y="48640"/>
                    <a:pt x="48623" y="57168"/>
                    <a:pt x="38101" y="57168"/>
                  </a:cubicBezTo>
                  <a:cubicBezTo>
                    <a:pt x="27580" y="57168"/>
                    <a:pt x="19051" y="48640"/>
                    <a:pt x="19051" y="38118"/>
                  </a:cubicBezTo>
                  <a:cubicBezTo>
                    <a:pt x="19051" y="27597"/>
                    <a:pt x="27580" y="19068"/>
                    <a:pt x="38101" y="19068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6BA07AF4-616E-7F6F-EA56-F423945DBF2F}"/>
                </a:ext>
              </a:extLst>
            </p:cNvPr>
            <p:cNvSpPr/>
            <p:nvPr/>
          </p:nvSpPr>
          <p:spPr>
            <a:xfrm>
              <a:off x="-1130335" y="5053100"/>
              <a:ext cx="76208" cy="76429"/>
            </a:xfrm>
            <a:custGeom>
              <a:avLst/>
              <a:gdLst>
                <a:gd name="connsiteX0" fmla="*/ 45872 w 76208"/>
                <a:gd name="connsiteY0" fmla="*/ 75644 h 76429"/>
                <a:gd name="connsiteX1" fmla="*/ 76200 w 76208"/>
                <a:gd name="connsiteY1" fmla="*/ 36591 h 76429"/>
                <a:gd name="connsiteX2" fmla="*/ 76200 w 76208"/>
                <a:gd name="connsiteY2" fmla="*/ 36591 h 76429"/>
                <a:gd name="connsiteX3" fmla="*/ 59055 w 76208"/>
                <a:gd name="connsiteY3" fmla="*/ 5883 h 76429"/>
                <a:gd name="connsiteX4" fmla="*/ 5876 w 76208"/>
                <a:gd name="connsiteY4" fmla="*/ 18120 h 76429"/>
                <a:gd name="connsiteX5" fmla="*/ 0 w 76208"/>
                <a:gd name="connsiteY5" fmla="*/ 38268 h 76429"/>
                <a:gd name="connsiteX6" fmla="*/ 38171 w 76208"/>
                <a:gd name="connsiteY6" fmla="*/ 76430 h 76429"/>
                <a:gd name="connsiteX7" fmla="*/ 45872 w 76208"/>
                <a:gd name="connsiteY7" fmla="*/ 75644 h 76429"/>
                <a:gd name="connsiteX8" fmla="*/ 38100 w 76208"/>
                <a:gd name="connsiteY8" fmla="*/ 19246 h 76429"/>
                <a:gd name="connsiteX9" fmla="*/ 57150 w 76208"/>
                <a:gd name="connsiteY9" fmla="*/ 38296 h 76429"/>
                <a:gd name="connsiteX10" fmla="*/ 38100 w 76208"/>
                <a:gd name="connsiteY10" fmla="*/ 57346 h 76429"/>
                <a:gd name="connsiteX11" fmla="*/ 19050 w 76208"/>
                <a:gd name="connsiteY11" fmla="*/ 38296 h 76429"/>
                <a:gd name="connsiteX12" fmla="*/ 38100 w 76208"/>
                <a:gd name="connsiteY12" fmla="*/ 19246 h 76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208" h="76429">
                  <a:moveTo>
                    <a:pt x="45872" y="75644"/>
                  </a:moveTo>
                  <a:cubicBezTo>
                    <a:pt x="63942" y="71433"/>
                    <a:pt x="76594" y="55141"/>
                    <a:pt x="76200" y="36591"/>
                  </a:cubicBezTo>
                  <a:lnTo>
                    <a:pt x="76200" y="36591"/>
                  </a:lnTo>
                  <a:cubicBezTo>
                    <a:pt x="76448" y="24011"/>
                    <a:pt x="69894" y="12273"/>
                    <a:pt x="59055" y="5883"/>
                  </a:cubicBezTo>
                  <a:cubicBezTo>
                    <a:pt x="40991" y="-5423"/>
                    <a:pt x="17182" y="56"/>
                    <a:pt x="5876" y="18120"/>
                  </a:cubicBezTo>
                  <a:cubicBezTo>
                    <a:pt x="2094" y="24164"/>
                    <a:pt x="60" y="31138"/>
                    <a:pt x="0" y="38268"/>
                  </a:cubicBezTo>
                  <a:cubicBezTo>
                    <a:pt x="3" y="59346"/>
                    <a:pt x="17093" y="76432"/>
                    <a:pt x="38171" y="76430"/>
                  </a:cubicBezTo>
                  <a:cubicBezTo>
                    <a:pt x="40758" y="76430"/>
                    <a:pt x="43339" y="76166"/>
                    <a:pt x="45872" y="75644"/>
                  </a:cubicBezTo>
                  <a:close/>
                  <a:moveTo>
                    <a:pt x="38100" y="19246"/>
                  </a:moveTo>
                  <a:cubicBezTo>
                    <a:pt x="48621" y="19246"/>
                    <a:pt x="57150" y="27775"/>
                    <a:pt x="57150" y="38296"/>
                  </a:cubicBezTo>
                  <a:cubicBezTo>
                    <a:pt x="57150" y="48818"/>
                    <a:pt x="48621" y="57346"/>
                    <a:pt x="38100" y="57346"/>
                  </a:cubicBezTo>
                  <a:cubicBezTo>
                    <a:pt x="27579" y="57346"/>
                    <a:pt x="19050" y="48818"/>
                    <a:pt x="19050" y="38296"/>
                  </a:cubicBezTo>
                  <a:cubicBezTo>
                    <a:pt x="19050" y="27775"/>
                    <a:pt x="27579" y="19246"/>
                    <a:pt x="38100" y="19246"/>
                  </a:cubicBez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  <p:sp>
          <p:nvSpPr>
            <p:cNvPr id="43" name="Figura a mano libera: forma 42">
              <a:extLst>
                <a:ext uri="{FF2B5EF4-FFF2-40B4-BE49-F238E27FC236}">
                  <a16:creationId xmlns:a16="http://schemas.microsoft.com/office/drawing/2014/main" id="{747B9EA6-1367-80EF-5C7F-5651E10DF8ED}"/>
                </a:ext>
              </a:extLst>
            </p:cNvPr>
            <p:cNvSpPr/>
            <p:nvPr/>
          </p:nvSpPr>
          <p:spPr>
            <a:xfrm>
              <a:off x="-1692406" y="4958047"/>
              <a:ext cx="724004" cy="266700"/>
            </a:xfrm>
            <a:custGeom>
              <a:avLst/>
              <a:gdLst>
                <a:gd name="connsiteX0" fmla="*/ 695430 w 724004"/>
                <a:gd name="connsiteY0" fmla="*/ 266700 h 266700"/>
                <a:gd name="connsiteX1" fmla="*/ 724005 w 724004"/>
                <a:gd name="connsiteY1" fmla="*/ 238125 h 266700"/>
                <a:gd name="connsiteX2" fmla="*/ 724005 w 724004"/>
                <a:gd name="connsiteY2" fmla="*/ 28575 h 266700"/>
                <a:gd name="connsiteX3" fmla="*/ 695430 w 724004"/>
                <a:gd name="connsiteY3" fmla="*/ 0 h 266700"/>
                <a:gd name="connsiteX4" fmla="*/ 38100 w 724004"/>
                <a:gd name="connsiteY4" fmla="*/ 0 h 266700"/>
                <a:gd name="connsiteX5" fmla="*/ 0 w 724004"/>
                <a:gd name="connsiteY5" fmla="*/ 38100 h 266700"/>
                <a:gd name="connsiteX6" fmla="*/ 0 w 724004"/>
                <a:gd name="connsiteY6" fmla="*/ 228600 h 266700"/>
                <a:gd name="connsiteX7" fmla="*/ 38100 w 724004"/>
                <a:gd name="connsiteY7" fmla="*/ 266700 h 266700"/>
                <a:gd name="connsiteX8" fmla="*/ 19050 w 724004"/>
                <a:gd name="connsiteY8" fmla="*/ 46006 h 266700"/>
                <a:gd name="connsiteX9" fmla="*/ 46006 w 724004"/>
                <a:gd name="connsiteY9" fmla="*/ 19050 h 266700"/>
                <a:gd name="connsiteX10" fmla="*/ 687543 w 724004"/>
                <a:gd name="connsiteY10" fmla="*/ 19050 h 266700"/>
                <a:gd name="connsiteX11" fmla="*/ 704955 w 724004"/>
                <a:gd name="connsiteY11" fmla="*/ 36462 h 266700"/>
                <a:gd name="connsiteX12" fmla="*/ 704955 w 724004"/>
                <a:gd name="connsiteY12" fmla="*/ 230257 h 266700"/>
                <a:gd name="connsiteX13" fmla="*/ 687543 w 724004"/>
                <a:gd name="connsiteY13" fmla="*/ 247650 h 266700"/>
                <a:gd name="connsiteX14" fmla="*/ 46006 w 724004"/>
                <a:gd name="connsiteY14" fmla="*/ 247650 h 266700"/>
                <a:gd name="connsiteX15" fmla="*/ 19050 w 724004"/>
                <a:gd name="connsiteY15" fmla="*/ 220732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004" h="266700">
                  <a:moveTo>
                    <a:pt x="695430" y="266700"/>
                  </a:moveTo>
                  <a:lnTo>
                    <a:pt x="724005" y="238125"/>
                  </a:lnTo>
                  <a:lnTo>
                    <a:pt x="724005" y="28575"/>
                  </a:lnTo>
                  <a:lnTo>
                    <a:pt x="695430" y="0"/>
                  </a:lnTo>
                  <a:lnTo>
                    <a:pt x="38100" y="0"/>
                  </a:lnTo>
                  <a:lnTo>
                    <a:pt x="0" y="38100"/>
                  </a:lnTo>
                  <a:lnTo>
                    <a:pt x="0" y="228600"/>
                  </a:lnTo>
                  <a:lnTo>
                    <a:pt x="38100" y="266700"/>
                  </a:lnTo>
                  <a:close/>
                  <a:moveTo>
                    <a:pt x="19050" y="46006"/>
                  </a:moveTo>
                  <a:lnTo>
                    <a:pt x="46006" y="19050"/>
                  </a:lnTo>
                  <a:lnTo>
                    <a:pt x="687543" y="19050"/>
                  </a:lnTo>
                  <a:lnTo>
                    <a:pt x="704955" y="36462"/>
                  </a:lnTo>
                  <a:lnTo>
                    <a:pt x="704955" y="230257"/>
                  </a:lnTo>
                  <a:lnTo>
                    <a:pt x="687543" y="247650"/>
                  </a:lnTo>
                  <a:lnTo>
                    <a:pt x="46006" y="247650"/>
                  </a:lnTo>
                  <a:lnTo>
                    <a:pt x="19050" y="220732"/>
                  </a:lnTo>
                  <a:close/>
                </a:path>
              </a:pathLst>
            </a:cu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it-IT"/>
            </a:p>
          </p:txBody>
        </p:sp>
      </p:grp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A98A272-E565-E263-D98A-616778C29EBC}"/>
              </a:ext>
            </a:extLst>
          </p:cNvPr>
          <p:cNvSpPr txBox="1"/>
          <p:nvPr/>
        </p:nvSpPr>
        <p:spPr>
          <a:xfrm>
            <a:off x="2943462" y="4094153"/>
            <a:ext cx="914400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63" dirty="0">
                <a:solidFill>
                  <a:srgbClr val="F2F2F2"/>
                </a:solidFill>
                <a:effectLst>
                  <a:glow rad="38100">
                    <a:srgbClr val="979797"/>
                  </a:glow>
                </a:effectLst>
              </a:rPr>
              <a:t>mln. €</a:t>
            </a:r>
            <a:endParaRPr lang="it-IT" sz="1950" dirty="0">
              <a:effectLst>
                <a:glow rad="38100">
                  <a:srgbClr val="979797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53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D17A2755-C8B6-B4DD-F6AE-B89749F1E8B6}"/>
              </a:ext>
            </a:extLst>
          </p:cNvPr>
          <p:cNvSpPr/>
          <p:nvPr/>
        </p:nvSpPr>
        <p:spPr>
          <a:xfrm>
            <a:off x="8819" y="1193482"/>
            <a:ext cx="9906000" cy="5043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C8E4DD9-98B3-4E6B-BDAC-3839E97B0495}"/>
              </a:ext>
            </a:extLst>
          </p:cNvPr>
          <p:cNvSpPr txBox="1"/>
          <p:nvPr/>
        </p:nvSpPr>
        <p:spPr>
          <a:xfrm>
            <a:off x="1281554" y="2223646"/>
            <a:ext cx="436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Maggiore efficienza operativa</a:t>
            </a:r>
          </a:p>
        </p:txBody>
      </p:sp>
      <p:pic>
        <p:nvPicPr>
          <p:cNvPr id="37" name="Elemento grafico 36" descr="Miglioramento costante con riempimento a tinta unita">
            <a:extLst>
              <a:ext uri="{FF2B5EF4-FFF2-40B4-BE49-F238E27FC236}">
                <a16:creationId xmlns:a16="http://schemas.microsoft.com/office/drawing/2014/main" id="{F2602DBB-BB3A-4C42-84C0-541EA245F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17732" y="2081261"/>
            <a:ext cx="610777" cy="610777"/>
          </a:xfrm>
          <a:prstGeom prst="rect">
            <a:avLst/>
          </a:prstGeom>
        </p:spPr>
      </p:pic>
      <p:pic>
        <p:nvPicPr>
          <p:cNvPr id="45" name="Elemento grafico 44" descr="Orologio con riempimento a tinta unita">
            <a:extLst>
              <a:ext uri="{FF2B5EF4-FFF2-40B4-BE49-F238E27FC236}">
                <a16:creationId xmlns:a16="http://schemas.microsoft.com/office/drawing/2014/main" id="{88B6F0B5-1677-4466-9BAB-16DFEFC8A8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17731" y="2855163"/>
            <a:ext cx="610777" cy="610777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41539339-6B36-4713-8C40-DA1930C8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3" y="332656"/>
            <a:ext cx="8555000" cy="576262"/>
          </a:xfrm>
        </p:spPr>
        <p:txBody>
          <a:bodyPr>
            <a:noAutofit/>
          </a:bodyPr>
          <a:lstStyle/>
          <a:p>
            <a:pPr algn="l" eaLnBrk="1"/>
            <a:br>
              <a:rPr lang="it-IT" altLang="en-US" sz="24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</a:br>
            <a:r>
              <a:rPr lang="it-IT" altLang="en-US" sz="29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WMS – WAREHOUSE MANAGMENT SYSTEM</a:t>
            </a:r>
            <a:endParaRPr lang="it-IT" altLang="it-IT" sz="29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35D164B-3BFC-57CA-6F97-10E45C8279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503" y="6381927"/>
            <a:ext cx="786705" cy="3193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3BBD5C-8F6C-646B-4659-65C9E6BA9A86}"/>
              </a:ext>
            </a:extLst>
          </p:cNvPr>
          <p:cNvSpPr txBox="1"/>
          <p:nvPr/>
        </p:nvSpPr>
        <p:spPr>
          <a:xfrm>
            <a:off x="1281552" y="3003180"/>
            <a:ext cx="2740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Riduzione di tempi e costi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0BC5AD-4A6F-1FB0-D9BB-F5B27306A690}"/>
              </a:ext>
            </a:extLst>
          </p:cNvPr>
          <p:cNvSpPr txBox="1"/>
          <p:nvPr/>
        </p:nvSpPr>
        <p:spPr>
          <a:xfrm>
            <a:off x="1281552" y="3782714"/>
            <a:ext cx="436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Visibilità dello stock in tempo reale</a:t>
            </a:r>
          </a:p>
        </p:txBody>
      </p:sp>
      <p:pic>
        <p:nvPicPr>
          <p:cNvPr id="6" name="Elemento grafico 5" descr="Scatola contorno">
            <a:extLst>
              <a:ext uri="{FF2B5EF4-FFF2-40B4-BE49-F238E27FC236}">
                <a16:creationId xmlns:a16="http://schemas.microsoft.com/office/drawing/2014/main" id="{79889A8A-1A47-6304-43AE-D7587D9B5D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7730" y="3592054"/>
            <a:ext cx="610777" cy="6107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0A67D85-8313-8550-0222-1B333F72A42D}"/>
              </a:ext>
            </a:extLst>
          </p:cNvPr>
          <p:cNvSpPr txBox="1"/>
          <p:nvPr/>
        </p:nvSpPr>
        <p:spPr>
          <a:xfrm>
            <a:off x="1281551" y="4562248"/>
            <a:ext cx="4362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Sans Light" panose="020B0403050000020004" pitchFamily="34" charset="0"/>
              </a:rPr>
              <a:t>Gestione automatica picking</a:t>
            </a:r>
          </a:p>
        </p:txBody>
      </p:sp>
      <p:pic>
        <p:nvPicPr>
          <p:cNvPr id="11" name="Elemento grafico 10" descr="Appunti con riempimento a tinta unita">
            <a:extLst>
              <a:ext uri="{FF2B5EF4-FFF2-40B4-BE49-F238E27FC236}">
                <a16:creationId xmlns:a16="http://schemas.microsoft.com/office/drawing/2014/main" id="{FBBAEBE1-9FBE-279D-8AF4-7EEB2C1CE4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70773" y="4403051"/>
            <a:ext cx="610777" cy="610777"/>
          </a:xfrm>
          <a:prstGeom prst="rect">
            <a:avLst/>
          </a:prstGeom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65B0F37A-FE11-A4E4-A1FC-E6A48B8865AA}"/>
              </a:ext>
            </a:extLst>
          </p:cNvPr>
          <p:cNvCxnSpPr>
            <a:cxnSpLocks/>
          </p:cNvCxnSpPr>
          <p:nvPr/>
        </p:nvCxnSpPr>
        <p:spPr>
          <a:xfrm>
            <a:off x="32808" y="-13063"/>
            <a:ext cx="0" cy="6845012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4C833E0-CC59-CDE8-7EB5-9EBD871A942A}"/>
              </a:ext>
            </a:extLst>
          </p:cNvPr>
          <p:cNvCxnSpPr/>
          <p:nvPr/>
        </p:nvCxnSpPr>
        <p:spPr>
          <a:xfrm>
            <a:off x="-33111" y="52252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45F1A685-52E4-8A39-9230-B84E7B91B9F4}"/>
              </a:ext>
            </a:extLst>
          </p:cNvPr>
          <p:cNvCxnSpPr/>
          <p:nvPr/>
        </p:nvCxnSpPr>
        <p:spPr>
          <a:xfrm>
            <a:off x="-39991" y="6779697"/>
            <a:ext cx="1228637" cy="0"/>
          </a:xfrm>
          <a:prstGeom prst="line">
            <a:avLst/>
          </a:prstGeom>
          <a:ln w="152400">
            <a:solidFill>
              <a:srgbClr val="CC17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rehouse Management System - Reesink Logistic Solutions">
            <a:extLst>
              <a:ext uri="{FF2B5EF4-FFF2-40B4-BE49-F238E27FC236}">
                <a16:creationId xmlns:a16="http://schemas.microsoft.com/office/drawing/2014/main" id="{1BA84C18-BF45-AC67-B3AD-0BB2E02E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20" y="2129432"/>
            <a:ext cx="4578875" cy="270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18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2BB24F5-91DF-4E8C-A36B-82C521D66777}"/>
              </a:ext>
            </a:extLst>
          </p:cNvPr>
          <p:cNvSpPr/>
          <p:nvPr/>
        </p:nvSpPr>
        <p:spPr>
          <a:xfrm>
            <a:off x="5241032" y="0"/>
            <a:ext cx="466496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F12BE00-88C5-436D-8B1F-F4EEE9CE5060}"/>
              </a:ext>
            </a:extLst>
          </p:cNvPr>
          <p:cNvSpPr txBox="1"/>
          <p:nvPr/>
        </p:nvSpPr>
        <p:spPr>
          <a:xfrm>
            <a:off x="459819" y="1568810"/>
            <a:ext cx="4183629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Visual Studio Community 2022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Apache Open Office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(</a:t>
            </a:r>
            <a:r>
              <a:rPr lang="it-IT" sz="1600" dirty="0" err="1">
                <a:latin typeface="Fira Sans Light" panose="020B0403050000020004" pitchFamily="34" charset="0"/>
              </a:rPr>
              <a:t>AdApta</a:t>
            </a:r>
            <a:r>
              <a:rPr lang="it-IT" sz="1600" dirty="0">
                <a:latin typeface="Fira Sans Light" panose="020B0403050000020004" pitchFamily="34" charset="0"/>
              </a:rPr>
              <a:t> – SQL Workbench)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F5B6FE8-2705-4249-BCF8-F5E2627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4" y="671478"/>
            <a:ext cx="2910795" cy="576262"/>
          </a:xfrm>
        </p:spPr>
        <p:txBody>
          <a:bodyPr>
            <a:normAutofit/>
          </a:bodyPr>
          <a:lstStyle/>
          <a:p>
            <a:pPr algn="l" eaLnBrk="1"/>
            <a:r>
              <a:rPr lang="it-IT" altLang="it-IT" sz="25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STRUMENTI</a:t>
            </a:r>
            <a:endParaRPr lang="it-IT" altLang="it-IT" sz="25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98C0F9-1C2F-B126-15A5-729A7CF279EC}"/>
              </a:ext>
            </a:extLst>
          </p:cNvPr>
          <p:cNvSpPr/>
          <p:nvPr/>
        </p:nvSpPr>
        <p:spPr>
          <a:xfrm>
            <a:off x="488504" y="6129709"/>
            <a:ext cx="1872208" cy="1077218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4A6351D-5712-DFB9-B4DE-389230ED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139" y="6312233"/>
            <a:ext cx="1018938" cy="374303"/>
          </a:xfrm>
          <a:prstGeom prst="rect">
            <a:avLst/>
          </a:prstGeom>
        </p:spPr>
      </p:pic>
      <p:pic>
        <p:nvPicPr>
          <p:cNvPr id="3" name="Elemento grafico 2" descr="Strumenti con riempimento a tinta unita">
            <a:extLst>
              <a:ext uri="{FF2B5EF4-FFF2-40B4-BE49-F238E27FC236}">
                <a16:creationId xmlns:a16="http://schemas.microsoft.com/office/drawing/2014/main" id="{461CCE1B-54A3-E3BC-EEA2-B0D7345E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34126" y="666677"/>
            <a:ext cx="533106" cy="533106"/>
          </a:xfrm>
          <a:prstGeom prst="rect">
            <a:avLst/>
          </a:prstGeom>
        </p:spPr>
      </p:pic>
      <p:pic>
        <p:nvPicPr>
          <p:cNvPr id="1030" name="Picture 6" descr="L'orario (di lavoro) è mio e lo gestisco io - BenEssere Organizzativo">
            <a:extLst>
              <a:ext uri="{FF2B5EF4-FFF2-40B4-BE49-F238E27FC236}">
                <a16:creationId xmlns:a16="http://schemas.microsoft.com/office/drawing/2014/main" id="{D7C43F0E-C860-2AE9-A2F6-89B915DEB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505" y="1678405"/>
            <a:ext cx="4526022" cy="301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16A988F-695B-EFF3-91F0-1378EEE21839}"/>
              </a:ext>
            </a:extLst>
          </p:cNvPr>
          <p:cNvSpPr txBox="1">
            <a:spLocks/>
          </p:cNvSpPr>
          <p:nvPr/>
        </p:nvSpPr>
        <p:spPr>
          <a:xfrm>
            <a:off x="459821" y="3289347"/>
            <a:ext cx="2910795" cy="776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742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 altLang="it-IT" sz="25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LINGUAGGIO di PROGRAMMAZIONE</a:t>
            </a:r>
            <a:endParaRPr lang="it-IT" altLang="it-IT" sz="25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Elemento grafico 5" descr="Terminale cmd con riempimento a tinta unita">
            <a:extLst>
              <a:ext uri="{FF2B5EF4-FFF2-40B4-BE49-F238E27FC236}">
                <a16:creationId xmlns:a16="http://schemas.microsoft.com/office/drawing/2014/main" id="{AA4DDEF2-D0D4-DAA9-8DFF-59A03D36DB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634126" y="3289347"/>
            <a:ext cx="610777" cy="61077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26B986-438B-E52E-CEFA-7622081AAA45}"/>
              </a:ext>
            </a:extLst>
          </p:cNvPr>
          <p:cNvSpPr txBox="1"/>
          <p:nvPr/>
        </p:nvSpPr>
        <p:spPr>
          <a:xfrm>
            <a:off x="459818" y="4247914"/>
            <a:ext cx="4183629" cy="116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C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C#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600" dirty="0">
                <a:latin typeface="Fira Sans Light" panose="020B0403050000020004" pitchFamily="34" charset="0"/>
              </a:rPr>
              <a:t>(SQL)</a:t>
            </a:r>
          </a:p>
        </p:txBody>
      </p:sp>
    </p:spTree>
    <p:extLst>
      <p:ext uri="{BB962C8B-B14F-4D97-AF65-F5344CB8AC3E}">
        <p14:creationId xmlns:p14="http://schemas.microsoft.com/office/powerpoint/2010/main" val="23098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2BB24F5-91DF-4E8C-A36B-82C521D66777}"/>
              </a:ext>
            </a:extLst>
          </p:cNvPr>
          <p:cNvSpPr/>
          <p:nvPr/>
        </p:nvSpPr>
        <p:spPr>
          <a:xfrm>
            <a:off x="5241032" y="0"/>
            <a:ext cx="466496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F5B6FE8-2705-4249-BCF8-F5E2627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4" y="320842"/>
            <a:ext cx="2910795" cy="576262"/>
          </a:xfrm>
        </p:spPr>
        <p:txBody>
          <a:bodyPr>
            <a:normAutofit/>
          </a:bodyPr>
          <a:lstStyle/>
          <a:p>
            <a:pPr algn="l" eaLnBrk="1"/>
            <a:r>
              <a:rPr lang="it-IT" altLang="it-IT" sz="25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FLUSSO DI LAVORO</a:t>
            </a:r>
            <a:endParaRPr lang="it-IT" altLang="it-IT" sz="25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98C0F9-1C2F-B126-15A5-729A7CF279EC}"/>
              </a:ext>
            </a:extLst>
          </p:cNvPr>
          <p:cNvSpPr/>
          <p:nvPr/>
        </p:nvSpPr>
        <p:spPr>
          <a:xfrm>
            <a:off x="488504" y="6129709"/>
            <a:ext cx="1872208" cy="1077218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4A6351D-5712-DFB9-B4DE-389230ED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139" y="6312233"/>
            <a:ext cx="1018938" cy="374303"/>
          </a:xfrm>
          <a:prstGeom prst="rect">
            <a:avLst/>
          </a:prstGeom>
        </p:spPr>
      </p:pic>
      <p:pic>
        <p:nvPicPr>
          <p:cNvPr id="3" name="Elemento grafico 2" descr="Appunti parzialmente selezionati con riempimento a tinta unita">
            <a:extLst>
              <a:ext uri="{FF2B5EF4-FFF2-40B4-BE49-F238E27FC236}">
                <a16:creationId xmlns:a16="http://schemas.microsoft.com/office/drawing/2014/main" id="{461CCE1B-54A3-E3BC-EEA2-B0D7345E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32440" y="320842"/>
            <a:ext cx="533106" cy="533106"/>
          </a:xfrm>
          <a:prstGeom prst="rect">
            <a:avLst/>
          </a:prstGeom>
        </p:spPr>
      </p:pic>
      <p:pic>
        <p:nvPicPr>
          <p:cNvPr id="1026" name="Picture 2" descr="Identificare il flusso di magazzino per ottimizzare la logistica -  Magazzino Efficace">
            <a:extLst>
              <a:ext uri="{FF2B5EF4-FFF2-40B4-BE49-F238E27FC236}">
                <a16:creationId xmlns:a16="http://schemas.microsoft.com/office/drawing/2014/main" id="{12A14060-58A5-1EC0-533F-1D4C0EE9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72" y="2247446"/>
            <a:ext cx="4198687" cy="23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F5D60EF3-CD07-9B90-D8ED-D7012589F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351367"/>
              </p:ext>
            </p:extLst>
          </p:nvPr>
        </p:nvGraphicFramePr>
        <p:xfrm>
          <a:off x="-23599" y="1823829"/>
          <a:ext cx="5031490" cy="370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FC301F-87EC-4C13-556C-056726EB12E5}"/>
              </a:ext>
            </a:extLst>
          </p:cNvPr>
          <p:cNvSpPr txBox="1"/>
          <p:nvPr/>
        </p:nvSpPr>
        <p:spPr>
          <a:xfrm>
            <a:off x="0" y="1367651"/>
            <a:ext cx="5241032" cy="5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+mj-lt"/>
              <a:buAutoNum type="arabicParenR"/>
            </a:pPr>
            <a:r>
              <a:rPr lang="it-IT" sz="2000" b="1" dirty="0">
                <a:latin typeface="Fira Sans Light" panose="020B0403050000020004" pitchFamily="34" charset="0"/>
              </a:rPr>
              <a:t>ACCETTAZIONE</a:t>
            </a:r>
          </a:p>
        </p:txBody>
      </p:sp>
    </p:spTree>
    <p:extLst>
      <p:ext uri="{BB962C8B-B14F-4D97-AF65-F5344CB8AC3E}">
        <p14:creationId xmlns:p14="http://schemas.microsoft.com/office/powerpoint/2010/main" val="1789087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2BB24F5-91DF-4E8C-A36B-82C521D66777}"/>
              </a:ext>
            </a:extLst>
          </p:cNvPr>
          <p:cNvSpPr/>
          <p:nvPr/>
        </p:nvSpPr>
        <p:spPr>
          <a:xfrm>
            <a:off x="5241032" y="0"/>
            <a:ext cx="466496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F5B6FE8-2705-4249-BCF8-F5E2627C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04" y="320842"/>
            <a:ext cx="2910795" cy="576262"/>
          </a:xfrm>
        </p:spPr>
        <p:txBody>
          <a:bodyPr>
            <a:normAutofit/>
          </a:bodyPr>
          <a:lstStyle/>
          <a:p>
            <a:pPr algn="l" eaLnBrk="1"/>
            <a:r>
              <a:rPr lang="it-IT" altLang="it-IT" sz="2500" b="1" dirty="0">
                <a:solidFill>
                  <a:srgbClr val="CC1719"/>
                </a:solidFill>
                <a:latin typeface="Fira Sans" panose="020B0503050000020004" pitchFamily="34" charset="0"/>
                <a:cs typeface="Segoe UI" panose="020B0502040204020203" pitchFamily="34" charset="0"/>
              </a:rPr>
              <a:t>FLUSSO DI LAVORO</a:t>
            </a:r>
            <a:endParaRPr lang="it-IT" altLang="it-IT" sz="2500" dirty="0">
              <a:solidFill>
                <a:srgbClr val="CC1719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398C0F9-1C2F-B126-15A5-729A7CF279EC}"/>
              </a:ext>
            </a:extLst>
          </p:cNvPr>
          <p:cNvSpPr/>
          <p:nvPr/>
        </p:nvSpPr>
        <p:spPr>
          <a:xfrm>
            <a:off x="488504" y="6129709"/>
            <a:ext cx="1872208" cy="1077218"/>
          </a:xfrm>
          <a:prstGeom prst="rect">
            <a:avLst/>
          </a:prstGeom>
          <a:solidFill>
            <a:srgbClr val="CC17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F4A6351D-5712-DFB9-B4DE-389230ED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139" y="6312233"/>
            <a:ext cx="1018938" cy="374303"/>
          </a:xfrm>
          <a:prstGeom prst="rect">
            <a:avLst/>
          </a:prstGeom>
        </p:spPr>
      </p:pic>
      <p:pic>
        <p:nvPicPr>
          <p:cNvPr id="3" name="Elemento grafico 2" descr="Appunti parzialmente selezionati con riempimento a tinta unita">
            <a:extLst>
              <a:ext uri="{FF2B5EF4-FFF2-40B4-BE49-F238E27FC236}">
                <a16:creationId xmlns:a16="http://schemas.microsoft.com/office/drawing/2014/main" id="{461CCE1B-54A3-E3BC-EEA2-B0D7345E8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32440" y="320842"/>
            <a:ext cx="533106" cy="533106"/>
          </a:xfrm>
          <a:prstGeom prst="rect">
            <a:avLst/>
          </a:prstGeom>
        </p:spPr>
      </p:pic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F5D60EF3-CD07-9B90-D8ED-D7012589FC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551312"/>
              </p:ext>
            </p:extLst>
          </p:nvPr>
        </p:nvGraphicFramePr>
        <p:xfrm>
          <a:off x="-23599" y="1823829"/>
          <a:ext cx="5031490" cy="3705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4BFC301F-87EC-4C13-556C-056726EB12E5}"/>
              </a:ext>
            </a:extLst>
          </p:cNvPr>
          <p:cNvSpPr txBox="1"/>
          <p:nvPr/>
        </p:nvSpPr>
        <p:spPr>
          <a:xfrm>
            <a:off x="0" y="1367651"/>
            <a:ext cx="5241032" cy="506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latin typeface="Fira Sans Light" panose="020B0403050000020004" pitchFamily="34" charset="0"/>
              </a:rPr>
              <a:t>2)	STOCK</a:t>
            </a:r>
          </a:p>
        </p:txBody>
      </p:sp>
      <p:pic>
        <p:nvPicPr>
          <p:cNvPr id="3074" name="Picture 2" descr="Ottimizzare il picking di magazzino per un servizio veloce e competitivo -  Magazzino Efficace">
            <a:extLst>
              <a:ext uri="{FF2B5EF4-FFF2-40B4-BE49-F238E27FC236}">
                <a16:creationId xmlns:a16="http://schemas.microsoft.com/office/drawing/2014/main" id="{27B1E617-4E28-5585-2052-D17E53B2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94" y="2412329"/>
            <a:ext cx="4494844" cy="25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461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FFFFFF"/>
      </a:accent3>
      <a:accent4>
        <a:srgbClr val="000000"/>
      </a:accent4>
      <a:accent5>
        <a:srgbClr val="BED2D6"/>
      </a:accent5>
      <a:accent6>
        <a:srgbClr val="8B876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B54FB7759C31B4C9F385CAFE3522E14" ma:contentTypeVersion="17" ma:contentTypeDescription="Creare un nuovo documento." ma:contentTypeScope="" ma:versionID="74f8b6a2f1252d86182d350dcad5edf0">
  <xsd:schema xmlns:xsd="http://www.w3.org/2001/XMLSchema" xmlns:xs="http://www.w3.org/2001/XMLSchema" xmlns:p="http://schemas.microsoft.com/office/2006/metadata/properties" xmlns:ns2="aa9aa706-297c-4dc4-b834-8a9bdb2f4221" xmlns:ns3="d7a1278a-1966-4e66-bab1-fcc78f2a116c" targetNamespace="http://schemas.microsoft.com/office/2006/metadata/properties" ma:root="true" ma:fieldsID="b6b093863061864ed60274538b887043" ns2:_="" ns3:_="">
    <xsd:import namespace="aa9aa706-297c-4dc4-b834-8a9bdb2f4221"/>
    <xsd:import namespace="d7a1278a-1966-4e66-bab1-fcc78f2a11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9aa706-297c-4dc4-b834-8a9bdb2f42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Tag immagine" ma:readOnly="false" ma:fieldId="{5cf76f15-5ced-4ddc-b409-7134ff3c332f}" ma:taxonomyMulti="true" ma:sspId="998d30e7-4527-43c9-af1b-4057f177141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1278a-1966-4e66-bab1-fcc78f2a116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a1abed3-9953-44dd-b96d-d465c69e0088}" ma:internalName="TaxCatchAll" ma:showField="CatchAllData" ma:web="d7a1278a-1966-4e66-bab1-fcc78f2a11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7a1278a-1966-4e66-bab1-fcc78f2a116c" xsi:nil="true"/>
    <lcf76f155ced4ddcb4097134ff3c332f xmlns="aa9aa706-297c-4dc4-b834-8a9bdb2f422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E2A9EA0-E179-4AAA-970A-2E301C09A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9aa706-297c-4dc4-b834-8a9bdb2f4221"/>
    <ds:schemaRef ds:uri="d7a1278a-1966-4e66-bab1-fcc78f2a11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CC3189-5621-4BDB-87EB-3D022B9B49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254222-37FE-45FB-82D2-29C2FD681D7D}">
  <ds:schemaRefs>
    <ds:schemaRef ds:uri="aa9aa706-297c-4dc4-b834-8a9bdb2f4221"/>
    <ds:schemaRef ds:uri="d7a1278a-1966-4e66-bab1-fcc78f2a116c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355</Words>
  <Application>Microsoft Office PowerPoint</Application>
  <PresentationFormat>A4 (21x29,7 cm)</PresentationFormat>
  <Paragraphs>79</Paragraphs>
  <Slides>12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Helvetica Neue</vt:lpstr>
      <vt:lpstr>Calibri</vt:lpstr>
      <vt:lpstr>Arial</vt:lpstr>
      <vt:lpstr>Fira Sans</vt:lpstr>
      <vt:lpstr>Fira Sans Light</vt:lpstr>
      <vt:lpstr>Calibri Light</vt:lpstr>
      <vt:lpstr>Tema di Office</vt:lpstr>
      <vt:lpstr>Presentazione standard di PowerPoint</vt:lpstr>
      <vt:lpstr>CHI SIAMO</vt:lpstr>
      <vt:lpstr>Presentazione standard di PowerPoint</vt:lpstr>
      <vt:lpstr>Presentazione standard di PowerPoint</vt:lpstr>
      <vt:lpstr>L’AZIENDA</vt:lpstr>
      <vt:lpstr> WMS – WAREHOUSE MANAGMENT SYSTEM</vt:lpstr>
      <vt:lpstr>STRUMENTI</vt:lpstr>
      <vt:lpstr>FLUSSO DI LAVORO</vt:lpstr>
      <vt:lpstr>FLUSSO DI LAVORO</vt:lpstr>
      <vt:lpstr>FLUSSO DI LAVORO</vt:lpstr>
      <vt:lpstr> SCHEDULING PROGETTO WMS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 Touch professionali</dc:title>
  <dc:creator>Monica De Anna</dc:creator>
  <cp:lastModifiedBy>Daniele Fasano</cp:lastModifiedBy>
  <cp:revision>7</cp:revision>
  <dcterms:modified xsi:type="dcterms:W3CDTF">2023-11-20T08:20:58Z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0x0101003ADBCE3E112DFC4385FC0BC6246A1A07</vt:lpwstr>
  </property>
  <property fmtid="{D5CDD505-2E9C-101B-9397-08002B2CF9AE}" pid="3" name="MediaServiceImageTags">
    <vt:lpwstr/>
  </property>
</Properties>
</file>